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Teko"/>
      <p:regular r:id="rId16"/>
      <p:bold r:id="rId17"/>
    </p:embeddedFont>
    <p:embeddedFont>
      <p:font typeface="Fira Sans Extra Condensed Medium"/>
      <p:regular r:id="rId18"/>
      <p:bold r:id="rId19"/>
      <p:italic r:id="rId20"/>
      <p:boldItalic r:id="rId21"/>
    </p:embeddedFont>
    <p:embeddedFont>
      <p:font typeface="Fira Sans Condensed Medium"/>
      <p:regular r:id="rId22"/>
      <p:bold r:id="rId23"/>
      <p:italic r:id="rId24"/>
      <p:boldItalic r:id="rId25"/>
    </p:embeddedFont>
    <p:embeddedFont>
      <p:font typeface="Nanum Gothic Coding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italic.fntdata"/><Relationship Id="rId22" Type="http://schemas.openxmlformats.org/officeDocument/2006/relationships/font" Target="fonts/FiraSansCondensedMedium-regular.fntdata"/><Relationship Id="rId21" Type="http://schemas.openxmlformats.org/officeDocument/2006/relationships/font" Target="fonts/FiraSansExtraCondensedMedium-boldItalic.fntdata"/><Relationship Id="rId24" Type="http://schemas.openxmlformats.org/officeDocument/2006/relationships/font" Target="fonts/FiraSansCondensedMedium-italic.fntdata"/><Relationship Id="rId23" Type="http://schemas.openxmlformats.org/officeDocument/2006/relationships/font" Target="fonts/FiraSansCondensedMedium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anumGothicCoding-regular.fntdata"/><Relationship Id="rId25" Type="http://schemas.openxmlformats.org/officeDocument/2006/relationships/font" Target="fonts/FiraSansCondensedMedium-boldItalic.fntdata"/><Relationship Id="rId27" Type="http://schemas.openxmlformats.org/officeDocument/2006/relationships/font" Target="fonts/NanumGothicCoding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Teko-bold.fntdata"/><Relationship Id="rId16" Type="http://schemas.openxmlformats.org/officeDocument/2006/relationships/font" Target="fonts/Teko-regular.fntdata"/><Relationship Id="rId19" Type="http://schemas.openxmlformats.org/officeDocument/2006/relationships/font" Target="fonts/FiraSansExtraCondensedMedium-bold.fntdata"/><Relationship Id="rId18" Type="http://schemas.openxmlformats.org/officeDocument/2006/relationships/font" Target="fonts/FiraSansExtraCondensedMedium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d4d7b85ed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d4d7b85ed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713b5291d9_1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713b5291d9_1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8c62b0c1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8c62b0c1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4d7b85ed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4d7b85ed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1affa13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1affa13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d1affa139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d1affa139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6d1affa139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6d1affa139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6d4d7b85ed_0_3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6d4d7b85ed_0_3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6d1affa139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" name="Google Shape;1062;g6d1affa139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6d4d7b85ed_0_6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6d4d7b85ed_0_6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6d1affa13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6d1affa13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2417" y="665933"/>
            <a:ext cx="5632453" cy="2127741"/>
          </a:xfrm>
          <a:custGeom>
            <a:rect b="b" l="l" r="r" t="t"/>
            <a:pathLst>
              <a:path extrusionOk="0" h="46508" w="69455">
                <a:moveTo>
                  <a:pt x="0" y="1"/>
                </a:moveTo>
                <a:lnTo>
                  <a:pt x="0" y="46508"/>
                </a:lnTo>
                <a:lnTo>
                  <a:pt x="69455" y="46508"/>
                </a:lnTo>
                <a:lnTo>
                  <a:pt x="69455" y="42224"/>
                </a:lnTo>
                <a:lnTo>
                  <a:pt x="4628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6588" y="571999"/>
            <a:ext cx="5642100" cy="2127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950150" y="867025"/>
            <a:ext cx="873905" cy="1063885"/>
          </a:xfrm>
          <a:custGeom>
            <a:rect b="b" l="l" r="r" t="t"/>
            <a:pathLst>
              <a:path extrusionOk="0" h="18512" w="18512">
                <a:moveTo>
                  <a:pt x="1" y="1"/>
                </a:moveTo>
                <a:lnTo>
                  <a:pt x="1" y="18512"/>
                </a:lnTo>
                <a:lnTo>
                  <a:pt x="18512" y="18512"/>
                </a:lnTo>
                <a:lnTo>
                  <a:pt x="1851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950150" y="2187024"/>
            <a:ext cx="301398" cy="301432"/>
          </a:xfrm>
          <a:custGeom>
            <a:rect b="b" l="l" r="r" t="t"/>
            <a:pathLst>
              <a:path extrusionOk="0" h="8722" w="8721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495989" y="2187024"/>
            <a:ext cx="301398" cy="301432"/>
          </a:xfrm>
          <a:custGeom>
            <a:rect b="b" l="l" r="r" t="t"/>
            <a:pathLst>
              <a:path extrusionOk="0" h="8722" w="8721">
                <a:moveTo>
                  <a:pt x="1" y="1"/>
                </a:moveTo>
                <a:lnTo>
                  <a:pt x="1" y="8721"/>
                </a:lnTo>
                <a:lnTo>
                  <a:pt x="8721" y="8721"/>
                </a:lnTo>
                <a:lnTo>
                  <a:pt x="872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041862" y="2187024"/>
            <a:ext cx="301398" cy="301432"/>
          </a:xfrm>
          <a:custGeom>
            <a:rect b="b" l="l" r="r" t="t"/>
            <a:pathLst>
              <a:path extrusionOk="0" h="8722" w="8721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62947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74688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" name="Google Shape;17;p2"/>
          <p:cNvCxnSpPr/>
          <p:nvPr/>
        </p:nvCxnSpPr>
        <p:spPr>
          <a:xfrm>
            <a:off x="796604" y="794175"/>
            <a:ext cx="5650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Google Shape;18;p2"/>
          <p:cNvSpPr/>
          <p:nvPr/>
        </p:nvSpPr>
        <p:spPr>
          <a:xfrm>
            <a:off x="1186426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>
            <a:off x="2028900" y="875350"/>
            <a:ext cx="1621800" cy="517425"/>
            <a:chOff x="2028900" y="875350"/>
            <a:chExt cx="1621800" cy="517425"/>
          </a:xfrm>
        </p:grpSpPr>
        <p:cxnSp>
          <p:nvCxnSpPr>
            <p:cNvPr id="20" name="Google Shape;20;p2"/>
            <p:cNvCxnSpPr/>
            <p:nvPr/>
          </p:nvCxnSpPr>
          <p:spPr>
            <a:xfrm>
              <a:off x="2028900" y="875350"/>
              <a:ext cx="16218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2028900" y="1047825"/>
              <a:ext cx="16218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" name="Google Shape;22;p2"/>
            <p:cNvCxnSpPr/>
            <p:nvPr/>
          </p:nvCxnSpPr>
          <p:spPr>
            <a:xfrm>
              <a:off x="2028900" y="1220300"/>
              <a:ext cx="16218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" name="Google Shape;23;p2"/>
            <p:cNvCxnSpPr/>
            <p:nvPr/>
          </p:nvCxnSpPr>
          <p:spPr>
            <a:xfrm>
              <a:off x="2028900" y="1392775"/>
              <a:ext cx="828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" name="Google Shape;24;p2"/>
          <p:cNvSpPr txBox="1"/>
          <p:nvPr>
            <p:ph type="ctrTitle"/>
          </p:nvPr>
        </p:nvSpPr>
        <p:spPr>
          <a:xfrm>
            <a:off x="1173900" y="819525"/>
            <a:ext cx="4900500" cy="16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5" name="Google Shape;25;p2"/>
          <p:cNvSpPr txBox="1"/>
          <p:nvPr>
            <p:ph idx="1" type="subTitle"/>
          </p:nvPr>
        </p:nvSpPr>
        <p:spPr>
          <a:xfrm>
            <a:off x="760725" y="2932325"/>
            <a:ext cx="26523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1"/>
          <p:cNvGrpSpPr/>
          <p:nvPr/>
        </p:nvGrpSpPr>
        <p:grpSpPr>
          <a:xfrm>
            <a:off x="1937362" y="586918"/>
            <a:ext cx="5269279" cy="2221666"/>
            <a:chOff x="1937362" y="586918"/>
            <a:chExt cx="5269279" cy="2221666"/>
          </a:xfrm>
        </p:grpSpPr>
        <p:sp>
          <p:nvSpPr>
            <p:cNvPr id="97" name="Google Shape;97;p11"/>
            <p:cNvSpPr/>
            <p:nvPr/>
          </p:nvSpPr>
          <p:spPr>
            <a:xfrm>
              <a:off x="1937362" y="680843"/>
              <a:ext cx="5092788" cy="2127741"/>
            </a:xfrm>
            <a:custGeom>
              <a:rect b="b" l="l" r="r" t="t"/>
              <a:pathLst>
                <a:path extrusionOk="0" h="46508" w="69455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2011537" y="586918"/>
              <a:ext cx="5181600" cy="21276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" name="Google Shape;99;p11"/>
            <p:cNvGrpSpPr/>
            <p:nvPr/>
          </p:nvGrpSpPr>
          <p:grpSpPr>
            <a:xfrm>
              <a:off x="2011541" y="741831"/>
              <a:ext cx="5195100" cy="147201"/>
              <a:chOff x="2011541" y="741831"/>
              <a:chExt cx="5195100" cy="147201"/>
            </a:xfrm>
          </p:grpSpPr>
          <p:sp>
            <p:nvSpPr>
              <p:cNvPr id="100" name="Google Shape;100;p11"/>
              <p:cNvSpPr/>
              <p:nvPr/>
            </p:nvSpPr>
            <p:spPr>
              <a:xfrm>
                <a:off x="2177885" y="741831"/>
                <a:ext cx="78000" cy="7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1"/>
              <p:cNvSpPr/>
              <p:nvPr/>
            </p:nvSpPr>
            <p:spPr>
              <a:xfrm>
                <a:off x="2289626" y="741831"/>
                <a:ext cx="78000" cy="7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2" name="Google Shape;102;p11"/>
              <p:cNvCxnSpPr/>
              <p:nvPr/>
            </p:nvCxnSpPr>
            <p:spPr>
              <a:xfrm>
                <a:off x="2011541" y="889032"/>
                <a:ext cx="519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3" name="Google Shape;103;p11"/>
              <p:cNvSpPr/>
              <p:nvPr/>
            </p:nvSpPr>
            <p:spPr>
              <a:xfrm>
                <a:off x="2401363" y="741831"/>
                <a:ext cx="78000" cy="7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4" name="Google Shape;104;p11"/>
          <p:cNvSpPr txBox="1"/>
          <p:nvPr>
            <p:ph hasCustomPrompt="1" type="title"/>
          </p:nvPr>
        </p:nvSpPr>
        <p:spPr>
          <a:xfrm>
            <a:off x="1950875" y="798703"/>
            <a:ext cx="5242200" cy="182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" name="Google Shape;105;p11"/>
          <p:cNvSpPr txBox="1"/>
          <p:nvPr>
            <p:ph idx="1" type="body"/>
          </p:nvPr>
        </p:nvSpPr>
        <p:spPr>
          <a:xfrm>
            <a:off x="2937375" y="3378175"/>
            <a:ext cx="32691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06" name="Google Shape;106;p11"/>
          <p:cNvGrpSpPr/>
          <p:nvPr/>
        </p:nvGrpSpPr>
        <p:grpSpPr>
          <a:xfrm rot="2700000">
            <a:off x="480744" y="4208292"/>
            <a:ext cx="701302" cy="591865"/>
            <a:chOff x="5495733" y="3271125"/>
            <a:chExt cx="1159989" cy="978975"/>
          </a:xfrm>
        </p:grpSpPr>
        <p:sp>
          <p:nvSpPr>
            <p:cNvPr id="107" name="Google Shape;107;p11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rect b="b" l="l" r="r" t="t"/>
              <a:pathLst>
                <a:path extrusionOk="0" h="9142" w="9142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rect b="b" l="l" r="r" t="t"/>
              <a:pathLst>
                <a:path extrusionOk="0" h="9257" w="918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cap="flat" cmpd="sng" w="9525">
              <a:solidFill>
                <a:srgbClr val="407B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" name="Google Shape;111;p11"/>
          <p:cNvGrpSpPr/>
          <p:nvPr/>
        </p:nvGrpSpPr>
        <p:grpSpPr>
          <a:xfrm>
            <a:off x="8153468" y="337159"/>
            <a:ext cx="541058" cy="638888"/>
            <a:chOff x="8226513" y="2012350"/>
            <a:chExt cx="644500" cy="761125"/>
          </a:xfrm>
        </p:grpSpPr>
        <p:sp>
          <p:nvSpPr>
            <p:cNvPr id="112" name="Google Shape;112;p11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4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632622" y="1185303"/>
            <a:ext cx="6724500" cy="19044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1284050" y="2652875"/>
            <a:ext cx="7138425" cy="2022925"/>
            <a:chOff x="1284050" y="2652875"/>
            <a:chExt cx="7138425" cy="2022925"/>
          </a:xfrm>
        </p:grpSpPr>
        <p:sp>
          <p:nvSpPr>
            <p:cNvPr id="120" name="Google Shape;120;p12"/>
            <p:cNvSpPr/>
            <p:nvPr/>
          </p:nvSpPr>
          <p:spPr>
            <a:xfrm>
              <a:off x="1284050" y="3089700"/>
              <a:ext cx="7050300" cy="1586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" name="Google Shape;121;p12"/>
            <p:cNvGrpSpPr/>
            <p:nvPr/>
          </p:nvGrpSpPr>
          <p:grpSpPr>
            <a:xfrm>
              <a:off x="1372175" y="2652875"/>
              <a:ext cx="7050300" cy="1951500"/>
              <a:chOff x="702300" y="1123300"/>
              <a:chExt cx="7050300" cy="1951500"/>
            </a:xfrm>
          </p:grpSpPr>
          <p:grpSp>
            <p:nvGrpSpPr>
              <p:cNvPr id="122" name="Google Shape;122;p12"/>
              <p:cNvGrpSpPr/>
              <p:nvPr/>
            </p:nvGrpSpPr>
            <p:grpSpPr>
              <a:xfrm>
                <a:off x="712500" y="1123300"/>
                <a:ext cx="7029900" cy="1951500"/>
                <a:chOff x="712500" y="1123300"/>
                <a:chExt cx="7029900" cy="1951500"/>
              </a:xfrm>
            </p:grpSpPr>
            <p:sp>
              <p:nvSpPr>
                <p:cNvPr id="123" name="Google Shape;123;p12"/>
                <p:cNvSpPr/>
                <p:nvPr/>
              </p:nvSpPr>
              <p:spPr>
                <a:xfrm>
                  <a:off x="712500" y="1123300"/>
                  <a:ext cx="7029900" cy="19515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12"/>
                <p:cNvSpPr/>
                <p:nvPr/>
              </p:nvSpPr>
              <p:spPr>
                <a:xfrm>
                  <a:off x="85860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cap="flat" cmpd="sng" w="9525">
                  <a:solidFill>
                    <a:srgbClr val="FF727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12"/>
                <p:cNvSpPr/>
                <p:nvPr/>
              </p:nvSpPr>
              <p:spPr>
                <a:xfrm>
                  <a:off x="1014675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cap="flat" cmpd="sng" w="9525">
                  <a:solidFill>
                    <a:srgbClr val="FF727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" name="Google Shape;126;p12"/>
                <p:cNvSpPr/>
                <p:nvPr/>
              </p:nvSpPr>
              <p:spPr>
                <a:xfrm>
                  <a:off x="117075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cap="flat" cmpd="sng" w="9525">
                  <a:solidFill>
                    <a:srgbClr val="FF727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127" name="Google Shape;127;p12"/>
              <p:cNvCxnSpPr/>
              <p:nvPr/>
            </p:nvCxnSpPr>
            <p:spPr>
              <a:xfrm>
                <a:off x="702300" y="1377475"/>
                <a:ext cx="7050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28" name="Google Shape;128;p12"/>
          <p:cNvGrpSpPr/>
          <p:nvPr/>
        </p:nvGrpSpPr>
        <p:grpSpPr>
          <a:xfrm>
            <a:off x="702300" y="1047100"/>
            <a:ext cx="7050300" cy="1951500"/>
            <a:chOff x="702300" y="1123300"/>
            <a:chExt cx="7050300" cy="1951500"/>
          </a:xfrm>
        </p:grpSpPr>
        <p:grpSp>
          <p:nvGrpSpPr>
            <p:cNvPr id="129" name="Google Shape;129;p12"/>
            <p:cNvGrpSpPr/>
            <p:nvPr/>
          </p:nvGrpSpPr>
          <p:grpSpPr>
            <a:xfrm>
              <a:off x="712500" y="1123300"/>
              <a:ext cx="7029900" cy="1951500"/>
              <a:chOff x="712500" y="1123300"/>
              <a:chExt cx="7029900" cy="1951500"/>
            </a:xfrm>
          </p:grpSpPr>
          <p:sp>
            <p:nvSpPr>
              <p:cNvPr id="130" name="Google Shape;130;p12"/>
              <p:cNvSpPr/>
              <p:nvPr/>
            </p:nvSpPr>
            <p:spPr>
              <a:xfrm>
                <a:off x="712500" y="1123300"/>
                <a:ext cx="7029900" cy="19515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85860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1014675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117075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34" name="Google Shape;134;p12"/>
            <p:cNvCxnSpPr/>
            <p:nvPr/>
          </p:nvCxnSpPr>
          <p:spPr>
            <a:xfrm>
              <a:off x="702300" y="1377475"/>
              <a:ext cx="7050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5" name="Google Shape;135;p12"/>
          <p:cNvSpPr txBox="1"/>
          <p:nvPr>
            <p:ph type="ctrTitle"/>
          </p:nvPr>
        </p:nvSpPr>
        <p:spPr>
          <a:xfrm>
            <a:off x="1650771" y="178981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6" name="Google Shape;136;p12"/>
          <p:cNvSpPr txBox="1"/>
          <p:nvPr>
            <p:ph idx="1" type="subTitle"/>
          </p:nvPr>
        </p:nvSpPr>
        <p:spPr>
          <a:xfrm>
            <a:off x="1650782" y="2189270"/>
            <a:ext cx="23340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7" name="Google Shape;137;p12"/>
          <p:cNvSpPr txBox="1"/>
          <p:nvPr>
            <p:ph hasCustomPrompt="1" idx="2" type="title"/>
          </p:nvPr>
        </p:nvSpPr>
        <p:spPr>
          <a:xfrm>
            <a:off x="800808" y="1624564"/>
            <a:ext cx="86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2"/>
          <p:cNvSpPr txBox="1"/>
          <p:nvPr>
            <p:ph idx="3" type="ctrTitle"/>
          </p:nvPr>
        </p:nvSpPr>
        <p:spPr>
          <a:xfrm>
            <a:off x="5200068" y="17916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9" name="Google Shape;139;p12"/>
          <p:cNvSpPr txBox="1"/>
          <p:nvPr>
            <p:ph idx="4" type="subTitle"/>
          </p:nvPr>
        </p:nvSpPr>
        <p:spPr>
          <a:xfrm>
            <a:off x="5200052" y="2189270"/>
            <a:ext cx="23820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0" name="Google Shape;140;p12"/>
          <p:cNvSpPr txBox="1"/>
          <p:nvPr>
            <p:ph hasCustomPrompt="1" idx="5" type="title"/>
          </p:nvPr>
        </p:nvSpPr>
        <p:spPr>
          <a:xfrm>
            <a:off x="4278816" y="1624559"/>
            <a:ext cx="990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2"/>
          <p:cNvSpPr txBox="1"/>
          <p:nvPr>
            <p:ph idx="6" type="ctrTitle"/>
          </p:nvPr>
        </p:nvSpPr>
        <p:spPr>
          <a:xfrm>
            <a:off x="2311792" y="3403236"/>
            <a:ext cx="2652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2" name="Google Shape;142;p12"/>
          <p:cNvSpPr txBox="1"/>
          <p:nvPr>
            <p:ph idx="7" type="subTitle"/>
          </p:nvPr>
        </p:nvSpPr>
        <p:spPr>
          <a:xfrm>
            <a:off x="2311806" y="3795208"/>
            <a:ext cx="24309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3" name="Google Shape;143;p12"/>
          <p:cNvSpPr txBox="1"/>
          <p:nvPr>
            <p:ph hasCustomPrompt="1" idx="8" type="title"/>
          </p:nvPr>
        </p:nvSpPr>
        <p:spPr>
          <a:xfrm>
            <a:off x="1495410" y="3230813"/>
            <a:ext cx="774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2"/>
          <p:cNvSpPr txBox="1"/>
          <p:nvPr>
            <p:ph idx="9" type="ctrTitle"/>
          </p:nvPr>
        </p:nvSpPr>
        <p:spPr>
          <a:xfrm>
            <a:off x="5880101" y="341524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" name="Google Shape;145;p12"/>
          <p:cNvSpPr txBox="1"/>
          <p:nvPr>
            <p:ph idx="13" type="subTitle"/>
          </p:nvPr>
        </p:nvSpPr>
        <p:spPr>
          <a:xfrm>
            <a:off x="5880103" y="3809133"/>
            <a:ext cx="24309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6" name="Google Shape;146;p12"/>
          <p:cNvSpPr txBox="1"/>
          <p:nvPr>
            <p:ph hasCustomPrompt="1" idx="14" type="title"/>
          </p:nvPr>
        </p:nvSpPr>
        <p:spPr>
          <a:xfrm>
            <a:off x="5021251" y="3233181"/>
            <a:ext cx="86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2"/>
          <p:cNvSpPr txBox="1"/>
          <p:nvPr>
            <p:ph idx="15"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TITLE_ONLY_2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13"/>
          <p:cNvGrpSpPr/>
          <p:nvPr/>
        </p:nvGrpSpPr>
        <p:grpSpPr>
          <a:xfrm>
            <a:off x="644025" y="2201325"/>
            <a:ext cx="2243100" cy="2403746"/>
            <a:chOff x="644025" y="2201325"/>
            <a:chExt cx="2243100" cy="2403746"/>
          </a:xfrm>
        </p:grpSpPr>
        <p:sp>
          <p:nvSpPr>
            <p:cNvPr id="150" name="Google Shape;150;p13"/>
            <p:cNvSpPr/>
            <p:nvPr/>
          </p:nvSpPr>
          <p:spPr>
            <a:xfrm>
              <a:off x="644025" y="2271971"/>
              <a:ext cx="2166900" cy="2333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720225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2" name="Google Shape;152;p13"/>
            <p:cNvCxnSpPr/>
            <p:nvPr/>
          </p:nvCxnSpPr>
          <p:spPr>
            <a:xfrm>
              <a:off x="701750" y="2857500"/>
              <a:ext cx="2145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3" name="Google Shape;153;p13"/>
          <p:cNvGrpSpPr/>
          <p:nvPr/>
        </p:nvGrpSpPr>
        <p:grpSpPr>
          <a:xfrm>
            <a:off x="3412350" y="2201325"/>
            <a:ext cx="2243100" cy="2403746"/>
            <a:chOff x="3412350" y="2201325"/>
            <a:chExt cx="2243100" cy="2403746"/>
          </a:xfrm>
        </p:grpSpPr>
        <p:sp>
          <p:nvSpPr>
            <p:cNvPr id="154" name="Google Shape;154;p13"/>
            <p:cNvSpPr/>
            <p:nvPr/>
          </p:nvSpPr>
          <p:spPr>
            <a:xfrm>
              <a:off x="3412350" y="2271971"/>
              <a:ext cx="2166900" cy="2333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488550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6" name="Google Shape;156;p13"/>
            <p:cNvCxnSpPr/>
            <p:nvPr/>
          </p:nvCxnSpPr>
          <p:spPr>
            <a:xfrm>
              <a:off x="3499500" y="2857500"/>
              <a:ext cx="2145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7" name="Google Shape;157;p13"/>
          <p:cNvGrpSpPr/>
          <p:nvPr/>
        </p:nvGrpSpPr>
        <p:grpSpPr>
          <a:xfrm>
            <a:off x="6180675" y="2201325"/>
            <a:ext cx="2261575" cy="2403746"/>
            <a:chOff x="6180675" y="2201325"/>
            <a:chExt cx="2261575" cy="2403746"/>
          </a:xfrm>
        </p:grpSpPr>
        <p:sp>
          <p:nvSpPr>
            <p:cNvPr id="158" name="Google Shape;158;p13"/>
            <p:cNvSpPr/>
            <p:nvPr/>
          </p:nvSpPr>
          <p:spPr>
            <a:xfrm>
              <a:off x="6180675" y="2271971"/>
              <a:ext cx="2166900" cy="2333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256875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0" name="Google Shape;160;p13"/>
            <p:cNvCxnSpPr/>
            <p:nvPr/>
          </p:nvCxnSpPr>
          <p:spPr>
            <a:xfrm>
              <a:off x="6249550" y="2857500"/>
              <a:ext cx="2192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1" name="Google Shape;161;p13"/>
          <p:cNvSpPr txBox="1"/>
          <p:nvPr>
            <p:ph idx="1" type="subTitle"/>
          </p:nvPr>
        </p:nvSpPr>
        <p:spPr>
          <a:xfrm>
            <a:off x="865200" y="2928925"/>
            <a:ext cx="18180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2" name="Google Shape;162;p13"/>
          <p:cNvSpPr txBox="1"/>
          <p:nvPr>
            <p:ph idx="2" type="subTitle"/>
          </p:nvPr>
        </p:nvSpPr>
        <p:spPr>
          <a:xfrm>
            <a:off x="3560725" y="2928925"/>
            <a:ext cx="20226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3" name="Google Shape;163;p13"/>
          <p:cNvSpPr txBox="1"/>
          <p:nvPr>
            <p:ph type="ctrTitle"/>
          </p:nvPr>
        </p:nvSpPr>
        <p:spPr>
          <a:xfrm>
            <a:off x="1044600" y="2372550"/>
            <a:ext cx="1459200" cy="356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64" name="Google Shape;164;p13"/>
          <p:cNvSpPr txBox="1"/>
          <p:nvPr>
            <p:ph idx="3" type="ctrTitle"/>
          </p:nvPr>
        </p:nvSpPr>
        <p:spPr>
          <a:xfrm>
            <a:off x="3824075" y="2372550"/>
            <a:ext cx="1495800" cy="356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65" name="Google Shape;165;p13"/>
          <p:cNvSpPr txBox="1"/>
          <p:nvPr>
            <p:ph idx="4" type="subTitle"/>
          </p:nvPr>
        </p:nvSpPr>
        <p:spPr>
          <a:xfrm>
            <a:off x="6460800" y="2928925"/>
            <a:ext cx="18180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6" name="Google Shape;166;p13"/>
          <p:cNvSpPr txBox="1"/>
          <p:nvPr>
            <p:ph idx="5" type="ctrTitle"/>
          </p:nvPr>
        </p:nvSpPr>
        <p:spPr>
          <a:xfrm>
            <a:off x="6460800" y="2372550"/>
            <a:ext cx="1818000" cy="356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67" name="Google Shape;167;p13"/>
          <p:cNvSpPr txBox="1"/>
          <p:nvPr>
            <p:ph idx="6"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ix columns">
  <p:cSld name="TITLE_ONLY_2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4"/>
          <p:cNvGrpSpPr/>
          <p:nvPr/>
        </p:nvGrpSpPr>
        <p:grpSpPr>
          <a:xfrm>
            <a:off x="587025" y="1333764"/>
            <a:ext cx="7900756" cy="3269643"/>
            <a:chOff x="587025" y="1333764"/>
            <a:chExt cx="7900756" cy="3269643"/>
          </a:xfrm>
        </p:grpSpPr>
        <p:sp>
          <p:nvSpPr>
            <p:cNvPr id="170" name="Google Shape;170;p14"/>
            <p:cNvSpPr/>
            <p:nvPr/>
          </p:nvSpPr>
          <p:spPr>
            <a:xfrm>
              <a:off x="3366900" y="1415008"/>
              <a:ext cx="2257800" cy="31884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6146775" y="1415008"/>
              <a:ext cx="2257800" cy="31884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587025" y="1415008"/>
              <a:ext cx="2257800" cy="31884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663225" y="1340550"/>
              <a:ext cx="2257800" cy="3188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3443100" y="1340550"/>
              <a:ext cx="2257800" cy="3188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6222975" y="1333764"/>
              <a:ext cx="2257800" cy="3188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6" name="Google Shape;176;p14"/>
            <p:cNvCxnSpPr/>
            <p:nvPr/>
          </p:nvCxnSpPr>
          <p:spPr>
            <a:xfrm>
              <a:off x="663225" y="1948307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7" name="Google Shape;177;p14"/>
            <p:cNvCxnSpPr/>
            <p:nvPr/>
          </p:nvCxnSpPr>
          <p:spPr>
            <a:xfrm>
              <a:off x="663225" y="3507108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8" name="Google Shape;178;p14"/>
            <p:cNvCxnSpPr/>
            <p:nvPr/>
          </p:nvCxnSpPr>
          <p:spPr>
            <a:xfrm>
              <a:off x="3443100" y="1948307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9" name="Google Shape;179;p14"/>
            <p:cNvCxnSpPr/>
            <p:nvPr/>
          </p:nvCxnSpPr>
          <p:spPr>
            <a:xfrm>
              <a:off x="3443100" y="3507108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0" name="Google Shape;180;p14"/>
            <p:cNvCxnSpPr/>
            <p:nvPr/>
          </p:nvCxnSpPr>
          <p:spPr>
            <a:xfrm>
              <a:off x="6229981" y="1948307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1" name="Google Shape;181;p14"/>
            <p:cNvCxnSpPr/>
            <p:nvPr/>
          </p:nvCxnSpPr>
          <p:spPr>
            <a:xfrm>
              <a:off x="6229981" y="3507108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2" name="Google Shape;182;p14"/>
          <p:cNvSpPr txBox="1"/>
          <p:nvPr>
            <p:ph idx="1" type="subTitle"/>
          </p:nvPr>
        </p:nvSpPr>
        <p:spPr>
          <a:xfrm>
            <a:off x="877800" y="1948307"/>
            <a:ext cx="1817700" cy="8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3" name="Google Shape;183;p14"/>
          <p:cNvSpPr txBox="1"/>
          <p:nvPr>
            <p:ph idx="2" type="subTitle"/>
          </p:nvPr>
        </p:nvSpPr>
        <p:spPr>
          <a:xfrm>
            <a:off x="3512536" y="1948307"/>
            <a:ext cx="1975800" cy="8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4" name="Google Shape;184;p14"/>
          <p:cNvSpPr txBox="1"/>
          <p:nvPr>
            <p:ph type="ctrTitle"/>
          </p:nvPr>
        </p:nvSpPr>
        <p:spPr>
          <a:xfrm>
            <a:off x="1349875" y="1639707"/>
            <a:ext cx="13455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85" name="Google Shape;185;p14"/>
          <p:cNvSpPr txBox="1"/>
          <p:nvPr>
            <p:ph idx="3" type="ctrTitle"/>
          </p:nvPr>
        </p:nvSpPr>
        <p:spPr>
          <a:xfrm>
            <a:off x="4217536" y="1639707"/>
            <a:ext cx="12708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86" name="Google Shape;186;p14"/>
          <p:cNvSpPr txBox="1"/>
          <p:nvPr>
            <p:ph idx="4" type="subTitle"/>
          </p:nvPr>
        </p:nvSpPr>
        <p:spPr>
          <a:xfrm>
            <a:off x="6367358" y="1948307"/>
            <a:ext cx="1925700" cy="8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7" name="Google Shape;187;p14"/>
          <p:cNvSpPr txBox="1"/>
          <p:nvPr>
            <p:ph idx="5" type="ctrTitle"/>
          </p:nvPr>
        </p:nvSpPr>
        <p:spPr>
          <a:xfrm>
            <a:off x="6889483" y="1639707"/>
            <a:ext cx="14037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88" name="Google Shape;188;p14"/>
          <p:cNvSpPr txBox="1"/>
          <p:nvPr>
            <p:ph idx="6" type="subTitle"/>
          </p:nvPr>
        </p:nvSpPr>
        <p:spPr>
          <a:xfrm>
            <a:off x="877500" y="3509275"/>
            <a:ext cx="1818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9" name="Google Shape;189;p14"/>
          <p:cNvSpPr txBox="1"/>
          <p:nvPr>
            <p:ph idx="7" type="subTitle"/>
          </p:nvPr>
        </p:nvSpPr>
        <p:spPr>
          <a:xfrm>
            <a:off x="3512536" y="3519167"/>
            <a:ext cx="19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0" name="Google Shape;190;p14"/>
          <p:cNvSpPr txBox="1"/>
          <p:nvPr>
            <p:ph idx="8" type="ctrTitle"/>
          </p:nvPr>
        </p:nvSpPr>
        <p:spPr>
          <a:xfrm>
            <a:off x="1349875" y="3194621"/>
            <a:ext cx="13455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1" name="Google Shape;191;p14"/>
          <p:cNvSpPr txBox="1"/>
          <p:nvPr>
            <p:ph idx="9" type="ctrTitle"/>
          </p:nvPr>
        </p:nvSpPr>
        <p:spPr>
          <a:xfrm>
            <a:off x="4217536" y="3194621"/>
            <a:ext cx="12708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2" name="Google Shape;192;p14"/>
          <p:cNvSpPr txBox="1"/>
          <p:nvPr>
            <p:ph idx="13" type="subTitle"/>
          </p:nvPr>
        </p:nvSpPr>
        <p:spPr>
          <a:xfrm>
            <a:off x="6367358" y="3519167"/>
            <a:ext cx="19257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3" name="Google Shape;193;p14"/>
          <p:cNvSpPr txBox="1"/>
          <p:nvPr>
            <p:ph idx="14" type="ctrTitle"/>
          </p:nvPr>
        </p:nvSpPr>
        <p:spPr>
          <a:xfrm>
            <a:off x="6889483" y="3194621"/>
            <a:ext cx="14037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4" name="Google Shape;194;p14"/>
          <p:cNvSpPr txBox="1"/>
          <p:nvPr>
            <p:ph idx="15"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four columns">
  <p:cSld name="TITLE_ONLY_2_1_1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15"/>
          <p:cNvGrpSpPr/>
          <p:nvPr/>
        </p:nvGrpSpPr>
        <p:grpSpPr>
          <a:xfrm>
            <a:off x="6220500" y="1252375"/>
            <a:ext cx="2203400" cy="3446525"/>
            <a:chOff x="6220500" y="1252375"/>
            <a:chExt cx="2203400" cy="3446525"/>
          </a:xfrm>
        </p:grpSpPr>
        <p:sp>
          <p:nvSpPr>
            <p:cNvPr id="197" name="Google Shape;197;p15"/>
            <p:cNvSpPr/>
            <p:nvPr/>
          </p:nvSpPr>
          <p:spPr>
            <a:xfrm>
              <a:off x="6220500" y="1388100"/>
              <a:ext cx="2108400" cy="33108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6315500" y="1252375"/>
              <a:ext cx="2108400" cy="3351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9" name="Google Shape;199;p15"/>
            <p:cNvCxnSpPr>
              <a:endCxn id="198" idx="3"/>
            </p:cNvCxnSpPr>
            <p:nvPr/>
          </p:nvCxnSpPr>
          <p:spPr>
            <a:xfrm>
              <a:off x="6297800" y="2927875"/>
              <a:ext cx="2126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00" name="Google Shape;200;p15"/>
          <p:cNvGrpSpPr/>
          <p:nvPr/>
        </p:nvGrpSpPr>
        <p:grpSpPr>
          <a:xfrm>
            <a:off x="3748725" y="1252375"/>
            <a:ext cx="2203400" cy="3446525"/>
            <a:chOff x="3748725" y="1252375"/>
            <a:chExt cx="2203400" cy="3446525"/>
          </a:xfrm>
        </p:grpSpPr>
        <p:sp>
          <p:nvSpPr>
            <p:cNvPr id="201" name="Google Shape;201;p15"/>
            <p:cNvSpPr/>
            <p:nvPr/>
          </p:nvSpPr>
          <p:spPr>
            <a:xfrm>
              <a:off x="3748725" y="1388100"/>
              <a:ext cx="2108400" cy="33108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3843725" y="1252375"/>
              <a:ext cx="2108400" cy="3351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" name="Google Shape;203;p15"/>
            <p:cNvCxnSpPr>
              <a:stCxn id="202" idx="1"/>
              <a:endCxn id="202" idx="3"/>
            </p:cNvCxnSpPr>
            <p:nvPr/>
          </p:nvCxnSpPr>
          <p:spPr>
            <a:xfrm>
              <a:off x="3843725" y="2927875"/>
              <a:ext cx="2108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4" name="Google Shape;204;p15"/>
          <p:cNvSpPr txBox="1"/>
          <p:nvPr>
            <p:ph idx="1" type="subTitle"/>
          </p:nvPr>
        </p:nvSpPr>
        <p:spPr>
          <a:xfrm>
            <a:off x="4072800" y="1856625"/>
            <a:ext cx="1690500" cy="8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05" name="Google Shape;205;p15"/>
          <p:cNvSpPr txBox="1"/>
          <p:nvPr>
            <p:ph type="ctrTitle"/>
          </p:nvPr>
        </p:nvSpPr>
        <p:spPr>
          <a:xfrm>
            <a:off x="4014025" y="1624225"/>
            <a:ext cx="18081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06" name="Google Shape;206;p15"/>
          <p:cNvSpPr txBox="1"/>
          <p:nvPr>
            <p:ph idx="2" type="subTitle"/>
          </p:nvPr>
        </p:nvSpPr>
        <p:spPr>
          <a:xfrm>
            <a:off x="6524375" y="1856625"/>
            <a:ext cx="1690500" cy="8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07" name="Google Shape;207;p15"/>
          <p:cNvSpPr txBox="1"/>
          <p:nvPr>
            <p:ph idx="3" type="ctrTitle"/>
          </p:nvPr>
        </p:nvSpPr>
        <p:spPr>
          <a:xfrm>
            <a:off x="6465750" y="1624225"/>
            <a:ext cx="18081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08" name="Google Shape;208;p15"/>
          <p:cNvSpPr txBox="1"/>
          <p:nvPr>
            <p:ph idx="4" type="subTitle"/>
          </p:nvPr>
        </p:nvSpPr>
        <p:spPr>
          <a:xfrm>
            <a:off x="4072750" y="3533600"/>
            <a:ext cx="1690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09" name="Google Shape;209;p15"/>
          <p:cNvSpPr txBox="1"/>
          <p:nvPr>
            <p:ph idx="5" type="ctrTitle"/>
          </p:nvPr>
        </p:nvSpPr>
        <p:spPr>
          <a:xfrm>
            <a:off x="4014025" y="3301201"/>
            <a:ext cx="18081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0" name="Google Shape;210;p15"/>
          <p:cNvSpPr txBox="1"/>
          <p:nvPr>
            <p:ph idx="6" type="subTitle"/>
          </p:nvPr>
        </p:nvSpPr>
        <p:spPr>
          <a:xfrm>
            <a:off x="6524525" y="3533600"/>
            <a:ext cx="1690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1" name="Google Shape;211;p15"/>
          <p:cNvSpPr txBox="1"/>
          <p:nvPr>
            <p:ph idx="7" type="ctrTitle"/>
          </p:nvPr>
        </p:nvSpPr>
        <p:spPr>
          <a:xfrm>
            <a:off x="6465750" y="3301200"/>
            <a:ext cx="18081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2" name="Google Shape;212;p15"/>
          <p:cNvSpPr txBox="1"/>
          <p:nvPr>
            <p:ph idx="8"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SECTION_TITLE_AND_DESCRIPTION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"/>
          <p:cNvSpPr txBox="1"/>
          <p:nvPr>
            <p:ph idx="1" type="subTitle"/>
          </p:nvPr>
        </p:nvSpPr>
        <p:spPr>
          <a:xfrm>
            <a:off x="867400" y="1861004"/>
            <a:ext cx="31683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5" name="Google Shape;215;p16"/>
          <p:cNvSpPr txBox="1"/>
          <p:nvPr/>
        </p:nvSpPr>
        <p:spPr>
          <a:xfrm>
            <a:off x="643800" y="3580575"/>
            <a:ext cx="44277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CREDITS: This presentation template was created by </a:t>
            </a:r>
            <a:r>
              <a:rPr b="1" lang="en" sz="1000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2"/>
              </a:rPr>
              <a:t>Slidesgo</a:t>
            </a:r>
            <a:r>
              <a:rPr b="1"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,</a:t>
            </a: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 including icons by </a:t>
            </a:r>
            <a:r>
              <a:rPr b="1" lang="en" sz="1000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, infographics &amp; images by </a:t>
            </a:r>
            <a:r>
              <a:rPr b="1" lang="en" sz="1000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4"/>
              </a:rPr>
              <a:t>Freepik</a:t>
            </a:r>
            <a:r>
              <a:rPr lang="en" sz="1000">
                <a:solidFill>
                  <a:schemeClr val="accent2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 </a:t>
            </a: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and illustrations by </a:t>
            </a:r>
            <a:r>
              <a:rPr b="1" lang="en" sz="1000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5"/>
              </a:rPr>
              <a:t>Stories</a:t>
            </a:r>
            <a:endParaRPr b="1" sz="1000">
              <a:solidFill>
                <a:schemeClr val="accent2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216" name="Google Shape;216;p16"/>
          <p:cNvSpPr txBox="1"/>
          <p:nvPr>
            <p:ph type="title"/>
          </p:nvPr>
        </p:nvSpPr>
        <p:spPr>
          <a:xfrm>
            <a:off x="859675" y="822488"/>
            <a:ext cx="3896100" cy="9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list">
  <p:cSld name="CUSTOM_13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 txBox="1"/>
          <p:nvPr>
            <p:ph idx="1" type="body"/>
          </p:nvPr>
        </p:nvSpPr>
        <p:spPr>
          <a:xfrm>
            <a:off x="720000" y="1357150"/>
            <a:ext cx="514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19" name="Google Shape;219;p17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20" name="Google Shape;220;p17"/>
          <p:cNvGrpSpPr/>
          <p:nvPr/>
        </p:nvGrpSpPr>
        <p:grpSpPr>
          <a:xfrm rot="6300244">
            <a:off x="289224" y="324158"/>
            <a:ext cx="701224" cy="591799"/>
            <a:chOff x="5495733" y="3271125"/>
            <a:chExt cx="1159989" cy="978975"/>
          </a:xfrm>
        </p:grpSpPr>
        <p:sp>
          <p:nvSpPr>
            <p:cNvPr id="221" name="Google Shape;221;p17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rect b="b" l="l" r="r" t="t"/>
              <a:pathLst>
                <a:path extrusionOk="0" h="9142" w="9142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rect b="b" l="l" r="r" t="t"/>
              <a:pathLst>
                <a:path extrusionOk="0" h="9257" w="918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cap="flat" cmpd="sng" w="9525">
              <a:solidFill>
                <a:srgbClr val="407B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Google Shape;225;p17"/>
          <p:cNvGrpSpPr/>
          <p:nvPr/>
        </p:nvGrpSpPr>
        <p:grpSpPr>
          <a:xfrm>
            <a:off x="7972743" y="4222609"/>
            <a:ext cx="541058" cy="638888"/>
            <a:chOff x="8226513" y="2012350"/>
            <a:chExt cx="644500" cy="761125"/>
          </a:xfrm>
        </p:grpSpPr>
        <p:sp>
          <p:nvSpPr>
            <p:cNvPr id="226" name="Google Shape;226;p17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lists">
  <p:cSld name="CUSTOM_13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"/>
          <p:cNvSpPr txBox="1"/>
          <p:nvPr>
            <p:ph idx="1" type="body"/>
          </p:nvPr>
        </p:nvSpPr>
        <p:spPr>
          <a:xfrm>
            <a:off x="720000" y="1357150"/>
            <a:ext cx="378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33" name="Google Shape;233;p18"/>
          <p:cNvSpPr txBox="1"/>
          <p:nvPr>
            <p:ph idx="2" type="body"/>
          </p:nvPr>
        </p:nvSpPr>
        <p:spPr>
          <a:xfrm>
            <a:off x="4639200" y="1357150"/>
            <a:ext cx="378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34" name="Google Shape;234;p18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words">
  <p:cSld name="CUSTOM_16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19"/>
          <p:cNvGrpSpPr/>
          <p:nvPr/>
        </p:nvGrpSpPr>
        <p:grpSpPr>
          <a:xfrm>
            <a:off x="2445725" y="386175"/>
            <a:ext cx="5978400" cy="722875"/>
            <a:chOff x="2445725" y="386175"/>
            <a:chExt cx="5978400" cy="722875"/>
          </a:xfrm>
        </p:grpSpPr>
        <p:sp>
          <p:nvSpPr>
            <p:cNvPr id="237" name="Google Shape;237;p19"/>
            <p:cNvSpPr/>
            <p:nvPr/>
          </p:nvSpPr>
          <p:spPr>
            <a:xfrm>
              <a:off x="2445725" y="474550"/>
              <a:ext cx="5877600" cy="6345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2546525" y="386175"/>
              <a:ext cx="5877600" cy="6345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" name="Google Shape;239;p19"/>
          <p:cNvSpPr txBox="1"/>
          <p:nvPr>
            <p:ph type="ctrTitle"/>
          </p:nvPr>
        </p:nvSpPr>
        <p:spPr>
          <a:xfrm>
            <a:off x="2261427" y="473350"/>
            <a:ext cx="60321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BLANK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3154724" y="645568"/>
            <a:ext cx="5092788" cy="2127741"/>
          </a:xfrm>
          <a:custGeom>
            <a:rect b="b" l="l" r="r" t="t"/>
            <a:pathLst>
              <a:path extrusionOk="0" h="46508" w="69455">
                <a:moveTo>
                  <a:pt x="0" y="1"/>
                </a:moveTo>
                <a:lnTo>
                  <a:pt x="0" y="46508"/>
                </a:lnTo>
                <a:lnTo>
                  <a:pt x="69455" y="46508"/>
                </a:lnTo>
                <a:lnTo>
                  <a:pt x="69455" y="42224"/>
                </a:lnTo>
                <a:lnTo>
                  <a:pt x="4628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3228899" y="551643"/>
            <a:ext cx="5181600" cy="2127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3395247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3506988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/>
          <p:cNvCxnSpPr/>
          <p:nvPr/>
        </p:nvCxnSpPr>
        <p:spPr>
          <a:xfrm>
            <a:off x="3228904" y="773818"/>
            <a:ext cx="5195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" name="Google Shape;32;p3"/>
          <p:cNvSpPr/>
          <p:nvPr/>
        </p:nvSpPr>
        <p:spPr>
          <a:xfrm>
            <a:off x="3618726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 txBox="1"/>
          <p:nvPr>
            <p:ph type="ctrTitle"/>
          </p:nvPr>
        </p:nvSpPr>
        <p:spPr>
          <a:xfrm>
            <a:off x="4848951" y="721767"/>
            <a:ext cx="349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" type="subTitle"/>
          </p:nvPr>
        </p:nvSpPr>
        <p:spPr>
          <a:xfrm>
            <a:off x="4848950" y="1626807"/>
            <a:ext cx="3271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hasCustomPrompt="1" idx="2" type="title"/>
          </p:nvPr>
        </p:nvSpPr>
        <p:spPr>
          <a:xfrm>
            <a:off x="3316276" y="1287568"/>
            <a:ext cx="138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ctrTitle"/>
          </p:nvPr>
        </p:nvSpPr>
        <p:spPr>
          <a:xfrm>
            <a:off x="984900" y="1895675"/>
            <a:ext cx="27948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" type="subTitle"/>
          </p:nvPr>
        </p:nvSpPr>
        <p:spPr>
          <a:xfrm>
            <a:off x="984900" y="2686175"/>
            <a:ext cx="2557200" cy="12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9" name="Google Shape;39;p4"/>
          <p:cNvGrpSpPr/>
          <p:nvPr/>
        </p:nvGrpSpPr>
        <p:grpSpPr>
          <a:xfrm rot="2700000">
            <a:off x="480744" y="4208292"/>
            <a:ext cx="701302" cy="591865"/>
            <a:chOff x="5495733" y="3271125"/>
            <a:chExt cx="1159989" cy="978975"/>
          </a:xfrm>
        </p:grpSpPr>
        <p:sp>
          <p:nvSpPr>
            <p:cNvPr id="40" name="Google Shape;40;p4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rect b="b" l="l" r="r" t="t"/>
              <a:pathLst>
                <a:path extrusionOk="0" h="9142" w="9142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rect b="b" l="l" r="r" t="t"/>
              <a:pathLst>
                <a:path extrusionOk="0" h="9257" w="918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cap="flat" cmpd="sng" w="9525">
              <a:solidFill>
                <a:srgbClr val="407B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" name="Google Shape;44;p4"/>
          <p:cNvGrpSpPr/>
          <p:nvPr/>
        </p:nvGrpSpPr>
        <p:grpSpPr>
          <a:xfrm>
            <a:off x="4180818" y="396434"/>
            <a:ext cx="541058" cy="638888"/>
            <a:chOff x="8226513" y="2012350"/>
            <a:chExt cx="644500" cy="761125"/>
          </a:xfrm>
        </p:grpSpPr>
        <p:sp>
          <p:nvSpPr>
            <p:cNvPr id="45" name="Google Shape;45;p4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/>
          <p:cNvSpPr txBox="1"/>
          <p:nvPr>
            <p:ph idx="1" type="subTitle"/>
          </p:nvPr>
        </p:nvSpPr>
        <p:spPr>
          <a:xfrm>
            <a:off x="6532189" y="2016700"/>
            <a:ext cx="1966800" cy="13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2" type="subTitle"/>
          </p:nvPr>
        </p:nvSpPr>
        <p:spPr>
          <a:xfrm>
            <a:off x="620276" y="3079400"/>
            <a:ext cx="1966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7"/>
          <p:cNvGrpSpPr/>
          <p:nvPr/>
        </p:nvGrpSpPr>
        <p:grpSpPr>
          <a:xfrm>
            <a:off x="635850" y="1570475"/>
            <a:ext cx="5770726" cy="2595113"/>
            <a:chOff x="635850" y="1570475"/>
            <a:chExt cx="5770726" cy="2595113"/>
          </a:xfrm>
        </p:grpSpPr>
        <p:sp>
          <p:nvSpPr>
            <p:cNvPr id="58" name="Google Shape;58;p7"/>
            <p:cNvSpPr/>
            <p:nvPr/>
          </p:nvSpPr>
          <p:spPr>
            <a:xfrm>
              <a:off x="635850" y="1680200"/>
              <a:ext cx="5622382" cy="2485388"/>
            </a:xfrm>
            <a:custGeom>
              <a:rect b="b" l="l" r="r" t="t"/>
              <a:pathLst>
                <a:path extrusionOk="0" h="46508" w="69455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722476" y="1570475"/>
              <a:ext cx="5684100" cy="2485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916799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04732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2" name="Google Shape;62;p7"/>
            <p:cNvCxnSpPr/>
            <p:nvPr/>
          </p:nvCxnSpPr>
          <p:spPr>
            <a:xfrm>
              <a:off x="722493" y="1829998"/>
              <a:ext cx="5669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3" name="Google Shape;63;p7"/>
            <p:cNvSpPr/>
            <p:nvPr/>
          </p:nvSpPr>
          <p:spPr>
            <a:xfrm>
              <a:off x="117784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7"/>
          <p:cNvSpPr txBox="1"/>
          <p:nvPr>
            <p:ph idx="1" type="body"/>
          </p:nvPr>
        </p:nvSpPr>
        <p:spPr>
          <a:xfrm>
            <a:off x="683825" y="1914950"/>
            <a:ext cx="54828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7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/>
          <p:nvPr>
            <p:ph type="title"/>
          </p:nvPr>
        </p:nvSpPr>
        <p:spPr>
          <a:xfrm flipH="1">
            <a:off x="3264450" y="325295"/>
            <a:ext cx="3904800" cy="293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8" name="Google Shape;68;p8"/>
          <p:cNvGrpSpPr/>
          <p:nvPr/>
        </p:nvGrpSpPr>
        <p:grpSpPr>
          <a:xfrm>
            <a:off x="2734725" y="1167875"/>
            <a:ext cx="598575" cy="245775"/>
            <a:chOff x="5602975" y="4064350"/>
            <a:chExt cx="598575" cy="245775"/>
          </a:xfrm>
        </p:grpSpPr>
        <p:sp>
          <p:nvSpPr>
            <p:cNvPr id="69" name="Google Shape;69;p8"/>
            <p:cNvSpPr/>
            <p:nvPr/>
          </p:nvSpPr>
          <p:spPr>
            <a:xfrm>
              <a:off x="5602975" y="4188500"/>
              <a:ext cx="460300" cy="121625"/>
            </a:xfrm>
            <a:custGeom>
              <a:rect b="b" l="l" r="r" t="t"/>
              <a:pathLst>
                <a:path extrusionOk="0" h="4865" w="18412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5737575" y="4064350"/>
              <a:ext cx="463975" cy="125850"/>
            </a:xfrm>
            <a:custGeom>
              <a:rect b="b" l="l" r="r" t="t"/>
              <a:pathLst>
                <a:path extrusionOk="0" h="5034" w="18559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8"/>
          <p:cNvGrpSpPr/>
          <p:nvPr/>
        </p:nvGrpSpPr>
        <p:grpSpPr>
          <a:xfrm>
            <a:off x="1707863" y="3842200"/>
            <a:ext cx="473000" cy="222150"/>
            <a:chOff x="2128638" y="3414700"/>
            <a:chExt cx="473000" cy="222150"/>
          </a:xfrm>
        </p:grpSpPr>
        <p:sp>
          <p:nvSpPr>
            <p:cNvPr id="72" name="Google Shape;72;p8"/>
            <p:cNvSpPr/>
            <p:nvPr/>
          </p:nvSpPr>
          <p:spPr>
            <a:xfrm>
              <a:off x="2128638" y="3523925"/>
              <a:ext cx="416875" cy="112925"/>
            </a:xfrm>
            <a:custGeom>
              <a:rect b="b" l="l" r="r" t="t"/>
              <a:pathLst>
                <a:path extrusionOk="0" h="4517" w="16675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2350088" y="3414700"/>
              <a:ext cx="251550" cy="113250"/>
            </a:xfrm>
            <a:custGeom>
              <a:rect b="b" l="l" r="r" t="t"/>
              <a:pathLst>
                <a:path extrusionOk="0" h="4530" w="10062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" name="Google Shape;74;p8"/>
          <p:cNvGrpSpPr/>
          <p:nvPr/>
        </p:nvGrpSpPr>
        <p:grpSpPr>
          <a:xfrm>
            <a:off x="491388" y="1624000"/>
            <a:ext cx="473000" cy="222150"/>
            <a:chOff x="2128638" y="3414700"/>
            <a:chExt cx="473000" cy="222150"/>
          </a:xfrm>
        </p:grpSpPr>
        <p:sp>
          <p:nvSpPr>
            <p:cNvPr id="75" name="Google Shape;75;p8"/>
            <p:cNvSpPr/>
            <p:nvPr/>
          </p:nvSpPr>
          <p:spPr>
            <a:xfrm>
              <a:off x="2128638" y="3523925"/>
              <a:ext cx="416875" cy="112925"/>
            </a:xfrm>
            <a:custGeom>
              <a:rect b="b" l="l" r="r" t="t"/>
              <a:pathLst>
                <a:path extrusionOk="0" h="4517" w="16675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2350088" y="3414700"/>
              <a:ext cx="251550" cy="113250"/>
            </a:xfrm>
            <a:custGeom>
              <a:rect b="b" l="l" r="r" t="t"/>
              <a:pathLst>
                <a:path extrusionOk="0" h="4530" w="10062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" name="Google Shape;77;p8"/>
          <p:cNvGrpSpPr/>
          <p:nvPr/>
        </p:nvGrpSpPr>
        <p:grpSpPr>
          <a:xfrm>
            <a:off x="4866013" y="428925"/>
            <a:ext cx="473000" cy="222150"/>
            <a:chOff x="2128638" y="3414700"/>
            <a:chExt cx="473000" cy="222150"/>
          </a:xfrm>
        </p:grpSpPr>
        <p:sp>
          <p:nvSpPr>
            <p:cNvPr id="78" name="Google Shape;78;p8"/>
            <p:cNvSpPr/>
            <p:nvPr/>
          </p:nvSpPr>
          <p:spPr>
            <a:xfrm>
              <a:off x="2128638" y="3523925"/>
              <a:ext cx="416875" cy="112925"/>
            </a:xfrm>
            <a:custGeom>
              <a:rect b="b" l="l" r="r" t="t"/>
              <a:pathLst>
                <a:path extrusionOk="0" h="4517" w="16675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2350088" y="3414700"/>
              <a:ext cx="251550" cy="113250"/>
            </a:xfrm>
            <a:custGeom>
              <a:rect b="b" l="l" r="r" t="t"/>
              <a:pathLst>
                <a:path extrusionOk="0" h="4530" w="10062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" name="Google Shape;80;p8"/>
          <p:cNvGrpSpPr/>
          <p:nvPr/>
        </p:nvGrpSpPr>
        <p:grpSpPr>
          <a:xfrm>
            <a:off x="5258950" y="3521175"/>
            <a:ext cx="598575" cy="245775"/>
            <a:chOff x="5602975" y="4064350"/>
            <a:chExt cx="598575" cy="245775"/>
          </a:xfrm>
        </p:grpSpPr>
        <p:sp>
          <p:nvSpPr>
            <p:cNvPr id="81" name="Google Shape;81;p8"/>
            <p:cNvSpPr/>
            <p:nvPr/>
          </p:nvSpPr>
          <p:spPr>
            <a:xfrm>
              <a:off x="5602975" y="4188500"/>
              <a:ext cx="460300" cy="121625"/>
            </a:xfrm>
            <a:custGeom>
              <a:rect b="b" l="l" r="r" t="t"/>
              <a:pathLst>
                <a:path extrusionOk="0" h="4865" w="18412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5737575" y="4064350"/>
              <a:ext cx="463975" cy="125850"/>
            </a:xfrm>
            <a:custGeom>
              <a:rect b="b" l="l" r="r" t="t"/>
              <a:pathLst>
                <a:path extrusionOk="0" h="5034" w="18559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" name="Google Shape;83;p8"/>
          <p:cNvGrpSpPr/>
          <p:nvPr/>
        </p:nvGrpSpPr>
        <p:grpSpPr>
          <a:xfrm>
            <a:off x="7864625" y="1766575"/>
            <a:ext cx="598575" cy="245775"/>
            <a:chOff x="5602975" y="4064350"/>
            <a:chExt cx="598575" cy="245775"/>
          </a:xfrm>
        </p:grpSpPr>
        <p:sp>
          <p:nvSpPr>
            <p:cNvPr id="84" name="Google Shape;84;p8"/>
            <p:cNvSpPr/>
            <p:nvPr/>
          </p:nvSpPr>
          <p:spPr>
            <a:xfrm>
              <a:off x="5602975" y="4188500"/>
              <a:ext cx="460300" cy="121625"/>
            </a:xfrm>
            <a:custGeom>
              <a:rect b="b" l="l" r="r" t="t"/>
              <a:pathLst>
                <a:path extrusionOk="0" h="4865" w="18412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5737575" y="4064350"/>
              <a:ext cx="463975" cy="125850"/>
            </a:xfrm>
            <a:custGeom>
              <a:rect b="b" l="l" r="r" t="t"/>
              <a:pathLst>
                <a:path extrusionOk="0" h="5034" w="18559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" name="Google Shape;8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/>
          <p:nvPr/>
        </p:nvSpPr>
        <p:spPr>
          <a:xfrm>
            <a:off x="4617640" y="1236960"/>
            <a:ext cx="3642000" cy="25413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4771853" y="1137362"/>
            <a:ext cx="3642000" cy="25413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0"/>
          <p:cNvSpPr txBox="1"/>
          <p:nvPr>
            <p:ph type="ctrTitle"/>
          </p:nvPr>
        </p:nvSpPr>
        <p:spPr>
          <a:xfrm>
            <a:off x="5010078" y="2862322"/>
            <a:ext cx="3054000" cy="7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10"/>
          <p:cNvSpPr txBox="1"/>
          <p:nvPr>
            <p:ph idx="2" type="title"/>
          </p:nvPr>
        </p:nvSpPr>
        <p:spPr>
          <a:xfrm>
            <a:off x="5010078" y="1316500"/>
            <a:ext cx="3181800" cy="15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anum Gothic Coding"/>
              <a:buChar char="●"/>
              <a:defRPr sz="18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33B96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2"/>
          <p:cNvSpPr/>
          <p:nvPr/>
        </p:nvSpPr>
        <p:spPr>
          <a:xfrm>
            <a:off x="735989" y="2967376"/>
            <a:ext cx="2378609" cy="659819"/>
          </a:xfrm>
          <a:custGeom>
            <a:rect b="b" l="l" r="r" t="t"/>
            <a:pathLst>
              <a:path extrusionOk="0" h="8722" w="8721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2"/>
          <p:cNvSpPr/>
          <p:nvPr/>
        </p:nvSpPr>
        <p:spPr>
          <a:xfrm>
            <a:off x="3924350" y="4687925"/>
            <a:ext cx="5093450" cy="6725"/>
          </a:xfrm>
          <a:custGeom>
            <a:rect b="b" l="l" r="r" t="t"/>
            <a:pathLst>
              <a:path extrusionOk="0" h="269" w="203738">
                <a:moveTo>
                  <a:pt x="101888" y="1"/>
                </a:moveTo>
                <a:cubicBezTo>
                  <a:pt x="45590" y="1"/>
                  <a:pt x="1" y="77"/>
                  <a:pt x="1" y="115"/>
                </a:cubicBezTo>
                <a:cubicBezTo>
                  <a:pt x="1" y="192"/>
                  <a:pt x="45628" y="268"/>
                  <a:pt x="101888" y="268"/>
                </a:cubicBezTo>
                <a:cubicBezTo>
                  <a:pt x="158148" y="268"/>
                  <a:pt x="203737" y="192"/>
                  <a:pt x="203737" y="115"/>
                </a:cubicBezTo>
                <a:cubicBezTo>
                  <a:pt x="203737" y="77"/>
                  <a:pt x="158148" y="1"/>
                  <a:pt x="101888" y="1"/>
                </a:cubicBezTo>
                <a:close/>
              </a:path>
            </a:pathLst>
          </a:custGeom>
          <a:solidFill>
            <a:srgbClr val="A4C1FF">
              <a:alpha val="86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22"/>
          <p:cNvGrpSpPr/>
          <p:nvPr/>
        </p:nvGrpSpPr>
        <p:grpSpPr>
          <a:xfrm>
            <a:off x="7886776" y="625077"/>
            <a:ext cx="1220226" cy="657312"/>
            <a:chOff x="4431000" y="2613200"/>
            <a:chExt cx="1970650" cy="804150"/>
          </a:xfrm>
        </p:grpSpPr>
        <p:sp>
          <p:nvSpPr>
            <p:cNvPr id="249" name="Google Shape;249;p22"/>
            <p:cNvSpPr/>
            <p:nvPr/>
          </p:nvSpPr>
          <p:spPr>
            <a:xfrm>
              <a:off x="4433875" y="2616050"/>
              <a:ext cx="1964925" cy="798425"/>
            </a:xfrm>
            <a:custGeom>
              <a:rect b="b" l="l" r="r" t="t"/>
              <a:pathLst>
                <a:path extrusionOk="0" h="31937" w="78597">
                  <a:moveTo>
                    <a:pt x="1" y="1"/>
                  </a:moveTo>
                  <a:lnTo>
                    <a:pt x="1" y="31936"/>
                  </a:lnTo>
                  <a:lnTo>
                    <a:pt x="78596" y="31936"/>
                  </a:lnTo>
                  <a:lnTo>
                    <a:pt x="78596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4431000" y="2613200"/>
              <a:ext cx="1970650" cy="804150"/>
            </a:xfrm>
            <a:custGeom>
              <a:rect b="b" l="l" r="r" t="t"/>
              <a:pathLst>
                <a:path extrusionOk="0" h="32166" w="78826">
                  <a:moveTo>
                    <a:pt x="1" y="0"/>
                  </a:moveTo>
                  <a:lnTo>
                    <a:pt x="1" y="115"/>
                  </a:lnTo>
                  <a:lnTo>
                    <a:pt x="1" y="32050"/>
                  </a:lnTo>
                  <a:lnTo>
                    <a:pt x="1" y="32165"/>
                  </a:lnTo>
                  <a:lnTo>
                    <a:pt x="116" y="32165"/>
                  </a:lnTo>
                  <a:lnTo>
                    <a:pt x="56567" y="32050"/>
                  </a:lnTo>
                  <a:lnTo>
                    <a:pt x="72859" y="32012"/>
                  </a:lnTo>
                  <a:lnTo>
                    <a:pt x="56528" y="31974"/>
                  </a:lnTo>
                  <a:lnTo>
                    <a:pt x="269" y="31936"/>
                  </a:lnTo>
                  <a:lnTo>
                    <a:pt x="269" y="31936"/>
                  </a:lnTo>
                  <a:lnTo>
                    <a:pt x="269" y="230"/>
                  </a:lnTo>
                  <a:lnTo>
                    <a:pt x="269" y="230"/>
                  </a:lnTo>
                  <a:lnTo>
                    <a:pt x="78673" y="191"/>
                  </a:lnTo>
                  <a:lnTo>
                    <a:pt x="78673" y="191"/>
                  </a:lnTo>
                  <a:cubicBezTo>
                    <a:pt x="78711" y="10023"/>
                    <a:pt x="78711" y="17952"/>
                    <a:pt x="78711" y="23445"/>
                  </a:cubicBezTo>
                  <a:lnTo>
                    <a:pt x="78711" y="29832"/>
                  </a:lnTo>
                  <a:lnTo>
                    <a:pt x="78711" y="31477"/>
                  </a:lnTo>
                  <a:lnTo>
                    <a:pt x="78711" y="32050"/>
                  </a:lnTo>
                  <a:cubicBezTo>
                    <a:pt x="78711" y="32050"/>
                    <a:pt x="78788" y="31897"/>
                    <a:pt x="78788" y="31515"/>
                  </a:cubicBezTo>
                  <a:lnTo>
                    <a:pt x="78788" y="29870"/>
                  </a:lnTo>
                  <a:lnTo>
                    <a:pt x="78788" y="23521"/>
                  </a:lnTo>
                  <a:cubicBezTo>
                    <a:pt x="78788" y="17976"/>
                    <a:pt x="78826" y="10021"/>
                    <a:pt x="78826" y="115"/>
                  </a:cubicBezTo>
                  <a:lnTo>
                    <a:pt x="78826" y="38"/>
                  </a:lnTo>
                  <a:lnTo>
                    <a:pt x="78711" y="38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4435800" y="2721225"/>
              <a:ext cx="1962025" cy="5775"/>
            </a:xfrm>
            <a:custGeom>
              <a:rect b="b" l="l" r="r" t="t"/>
              <a:pathLst>
                <a:path extrusionOk="0" h="231" w="78481">
                  <a:moveTo>
                    <a:pt x="39240" y="1"/>
                  </a:moveTo>
                  <a:cubicBezTo>
                    <a:pt x="17555" y="1"/>
                    <a:pt x="0" y="39"/>
                    <a:pt x="0" y="116"/>
                  </a:cubicBezTo>
                  <a:cubicBezTo>
                    <a:pt x="0" y="154"/>
                    <a:pt x="17555" y="230"/>
                    <a:pt x="39240" y="230"/>
                  </a:cubicBezTo>
                  <a:cubicBezTo>
                    <a:pt x="60926" y="230"/>
                    <a:pt x="78481" y="192"/>
                    <a:pt x="78481" y="116"/>
                  </a:cubicBezTo>
                  <a:cubicBezTo>
                    <a:pt x="78481" y="39"/>
                    <a:pt x="60926" y="1"/>
                    <a:pt x="39240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4484550" y="2661000"/>
              <a:ext cx="33500" cy="28750"/>
            </a:xfrm>
            <a:custGeom>
              <a:rect b="b" l="l" r="r" t="t"/>
              <a:pathLst>
                <a:path extrusionOk="0" h="1150" w="1340">
                  <a:moveTo>
                    <a:pt x="766" y="0"/>
                  </a:moveTo>
                  <a:cubicBezTo>
                    <a:pt x="230" y="0"/>
                    <a:pt x="1" y="612"/>
                    <a:pt x="345" y="995"/>
                  </a:cubicBezTo>
                  <a:cubicBezTo>
                    <a:pt x="464" y="1102"/>
                    <a:pt x="605" y="1150"/>
                    <a:pt x="744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6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4533325" y="2661000"/>
              <a:ext cx="33475" cy="28750"/>
            </a:xfrm>
            <a:custGeom>
              <a:rect b="b" l="l" r="r" t="t"/>
              <a:pathLst>
                <a:path extrusionOk="0" h="1150" w="1339">
                  <a:moveTo>
                    <a:pt x="765" y="0"/>
                  </a:moveTo>
                  <a:cubicBezTo>
                    <a:pt x="268" y="0"/>
                    <a:pt x="0" y="612"/>
                    <a:pt x="344" y="995"/>
                  </a:cubicBezTo>
                  <a:cubicBezTo>
                    <a:pt x="464" y="1102"/>
                    <a:pt x="605" y="1150"/>
                    <a:pt x="743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5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2"/>
            <p:cNvSpPr/>
            <p:nvPr/>
          </p:nvSpPr>
          <p:spPr>
            <a:xfrm>
              <a:off x="4584950" y="2659575"/>
              <a:ext cx="30625" cy="28700"/>
            </a:xfrm>
            <a:custGeom>
              <a:rect b="b" l="l" r="r" t="t"/>
              <a:pathLst>
                <a:path extrusionOk="0" h="1148" w="1225">
                  <a:moveTo>
                    <a:pt x="612" y="0"/>
                  </a:moveTo>
                  <a:cubicBezTo>
                    <a:pt x="306" y="0"/>
                    <a:pt x="0" y="210"/>
                    <a:pt x="39" y="631"/>
                  </a:cubicBezTo>
                  <a:cubicBezTo>
                    <a:pt x="77" y="975"/>
                    <a:pt x="354" y="1147"/>
                    <a:pt x="627" y="1147"/>
                  </a:cubicBezTo>
                  <a:cubicBezTo>
                    <a:pt x="899" y="1147"/>
                    <a:pt x="1167" y="975"/>
                    <a:pt x="1186" y="631"/>
                  </a:cubicBezTo>
                  <a:cubicBezTo>
                    <a:pt x="1224" y="210"/>
                    <a:pt x="918" y="0"/>
                    <a:pt x="612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4484550" y="2661000"/>
              <a:ext cx="33500" cy="28750"/>
            </a:xfrm>
            <a:custGeom>
              <a:rect b="b" l="l" r="r" t="t"/>
              <a:pathLst>
                <a:path extrusionOk="0" h="1150" w="1340">
                  <a:moveTo>
                    <a:pt x="766" y="0"/>
                  </a:moveTo>
                  <a:cubicBezTo>
                    <a:pt x="230" y="0"/>
                    <a:pt x="1" y="612"/>
                    <a:pt x="345" y="995"/>
                  </a:cubicBezTo>
                  <a:cubicBezTo>
                    <a:pt x="464" y="1102"/>
                    <a:pt x="605" y="1150"/>
                    <a:pt x="744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6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4533325" y="2661000"/>
              <a:ext cx="33475" cy="28750"/>
            </a:xfrm>
            <a:custGeom>
              <a:rect b="b" l="l" r="r" t="t"/>
              <a:pathLst>
                <a:path extrusionOk="0" h="1150" w="1339">
                  <a:moveTo>
                    <a:pt x="765" y="0"/>
                  </a:moveTo>
                  <a:cubicBezTo>
                    <a:pt x="268" y="0"/>
                    <a:pt x="0" y="612"/>
                    <a:pt x="344" y="995"/>
                  </a:cubicBezTo>
                  <a:cubicBezTo>
                    <a:pt x="464" y="1102"/>
                    <a:pt x="605" y="1150"/>
                    <a:pt x="743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5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4584950" y="2659575"/>
              <a:ext cx="30625" cy="28700"/>
            </a:xfrm>
            <a:custGeom>
              <a:rect b="b" l="l" r="r" t="t"/>
              <a:pathLst>
                <a:path extrusionOk="0" h="1148" w="1225">
                  <a:moveTo>
                    <a:pt x="612" y="0"/>
                  </a:moveTo>
                  <a:cubicBezTo>
                    <a:pt x="306" y="0"/>
                    <a:pt x="0" y="210"/>
                    <a:pt x="39" y="631"/>
                  </a:cubicBezTo>
                  <a:cubicBezTo>
                    <a:pt x="77" y="975"/>
                    <a:pt x="354" y="1147"/>
                    <a:pt x="627" y="1147"/>
                  </a:cubicBezTo>
                  <a:cubicBezTo>
                    <a:pt x="899" y="1147"/>
                    <a:pt x="1167" y="975"/>
                    <a:pt x="1186" y="631"/>
                  </a:cubicBezTo>
                  <a:cubicBezTo>
                    <a:pt x="1224" y="210"/>
                    <a:pt x="918" y="0"/>
                    <a:pt x="612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4600250" y="2853175"/>
              <a:ext cx="475225" cy="475250"/>
            </a:xfrm>
            <a:custGeom>
              <a:rect b="b" l="l" r="r" t="t"/>
              <a:pathLst>
                <a:path extrusionOk="0" h="19010" w="19009">
                  <a:moveTo>
                    <a:pt x="0" y="1"/>
                  </a:moveTo>
                  <a:lnTo>
                    <a:pt x="0" y="19009"/>
                  </a:lnTo>
                  <a:lnTo>
                    <a:pt x="19009" y="19009"/>
                  </a:lnTo>
                  <a:lnTo>
                    <a:pt x="1900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5172025" y="2977475"/>
              <a:ext cx="1091000" cy="5775"/>
            </a:xfrm>
            <a:custGeom>
              <a:rect b="b" l="l" r="r" t="t"/>
              <a:pathLst>
                <a:path extrusionOk="0" h="231" w="43640">
                  <a:moveTo>
                    <a:pt x="21801" y="1"/>
                  </a:moveTo>
                  <a:cubicBezTo>
                    <a:pt x="9753" y="1"/>
                    <a:pt x="0" y="39"/>
                    <a:pt x="0" y="116"/>
                  </a:cubicBezTo>
                  <a:cubicBezTo>
                    <a:pt x="0" y="192"/>
                    <a:pt x="9753" y="230"/>
                    <a:pt x="21801" y="230"/>
                  </a:cubicBezTo>
                  <a:cubicBezTo>
                    <a:pt x="33886" y="230"/>
                    <a:pt x="43639" y="192"/>
                    <a:pt x="43639" y="116"/>
                  </a:cubicBezTo>
                  <a:cubicBezTo>
                    <a:pt x="43639" y="39"/>
                    <a:pt x="33886" y="1"/>
                    <a:pt x="21801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2"/>
            <p:cNvSpPr/>
            <p:nvPr/>
          </p:nvSpPr>
          <p:spPr>
            <a:xfrm>
              <a:off x="5172025" y="3074050"/>
              <a:ext cx="1091000" cy="6725"/>
            </a:xfrm>
            <a:custGeom>
              <a:rect b="b" l="l" r="r" t="t"/>
              <a:pathLst>
                <a:path extrusionOk="0" h="269" w="43640">
                  <a:moveTo>
                    <a:pt x="21801" y="1"/>
                  </a:moveTo>
                  <a:cubicBezTo>
                    <a:pt x="9753" y="1"/>
                    <a:pt x="0" y="77"/>
                    <a:pt x="0" y="115"/>
                  </a:cubicBezTo>
                  <a:cubicBezTo>
                    <a:pt x="0" y="192"/>
                    <a:pt x="9753" y="268"/>
                    <a:pt x="21801" y="268"/>
                  </a:cubicBezTo>
                  <a:cubicBezTo>
                    <a:pt x="33886" y="268"/>
                    <a:pt x="43639" y="192"/>
                    <a:pt x="43639" y="115"/>
                  </a:cubicBezTo>
                  <a:cubicBezTo>
                    <a:pt x="43639" y="77"/>
                    <a:pt x="33886" y="1"/>
                    <a:pt x="21801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>
              <a:off x="5172025" y="3171575"/>
              <a:ext cx="702800" cy="4825"/>
            </a:xfrm>
            <a:custGeom>
              <a:rect b="b" l="l" r="r" t="t"/>
              <a:pathLst>
                <a:path extrusionOk="0" h="193" w="28112">
                  <a:moveTo>
                    <a:pt x="14037" y="1"/>
                  </a:moveTo>
                  <a:lnTo>
                    <a:pt x="4093" y="39"/>
                  </a:lnTo>
                  <a:lnTo>
                    <a:pt x="1110" y="77"/>
                  </a:lnTo>
                  <a:lnTo>
                    <a:pt x="0" y="77"/>
                  </a:lnTo>
                  <a:cubicBezTo>
                    <a:pt x="77" y="116"/>
                    <a:pt x="192" y="116"/>
                    <a:pt x="268" y="116"/>
                  </a:cubicBezTo>
                  <a:lnTo>
                    <a:pt x="1110" y="116"/>
                  </a:lnTo>
                  <a:lnTo>
                    <a:pt x="4093" y="154"/>
                  </a:lnTo>
                  <a:lnTo>
                    <a:pt x="14037" y="192"/>
                  </a:lnTo>
                  <a:lnTo>
                    <a:pt x="23981" y="154"/>
                  </a:lnTo>
                  <a:lnTo>
                    <a:pt x="27002" y="116"/>
                  </a:lnTo>
                  <a:lnTo>
                    <a:pt x="27805" y="116"/>
                  </a:lnTo>
                  <a:cubicBezTo>
                    <a:pt x="27920" y="116"/>
                    <a:pt x="27997" y="116"/>
                    <a:pt x="28111" y="77"/>
                  </a:cubicBezTo>
                  <a:lnTo>
                    <a:pt x="27002" y="77"/>
                  </a:lnTo>
                  <a:lnTo>
                    <a:pt x="23981" y="39"/>
                  </a:lnTo>
                  <a:lnTo>
                    <a:pt x="14037" y="1"/>
                  </a:ln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22"/>
          <p:cNvSpPr txBox="1"/>
          <p:nvPr>
            <p:ph idx="1" type="subTitle"/>
          </p:nvPr>
        </p:nvSpPr>
        <p:spPr>
          <a:xfrm>
            <a:off x="768000" y="2910200"/>
            <a:ext cx="26523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Nicholas Farinato 820995</a:t>
            </a:r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8565963" y="2130400"/>
            <a:ext cx="149200" cy="140125"/>
          </a:xfrm>
          <a:custGeom>
            <a:rect b="b" l="l" r="r" t="t"/>
            <a:pathLst>
              <a:path extrusionOk="0" h="5605" w="5968">
                <a:moveTo>
                  <a:pt x="2891" y="1"/>
                </a:moveTo>
                <a:cubicBezTo>
                  <a:pt x="2016" y="1"/>
                  <a:pt x="1196" y="440"/>
                  <a:pt x="689" y="1168"/>
                </a:cubicBezTo>
                <a:cubicBezTo>
                  <a:pt x="536" y="1360"/>
                  <a:pt x="422" y="1551"/>
                  <a:pt x="383" y="1780"/>
                </a:cubicBezTo>
                <a:cubicBezTo>
                  <a:pt x="460" y="1589"/>
                  <a:pt x="574" y="1398"/>
                  <a:pt x="727" y="1207"/>
                </a:cubicBezTo>
                <a:cubicBezTo>
                  <a:pt x="1072" y="709"/>
                  <a:pt x="1607" y="365"/>
                  <a:pt x="2181" y="212"/>
                </a:cubicBezTo>
                <a:cubicBezTo>
                  <a:pt x="2406" y="154"/>
                  <a:pt x="2635" y="125"/>
                  <a:pt x="2864" y="125"/>
                </a:cubicBezTo>
                <a:cubicBezTo>
                  <a:pt x="3529" y="125"/>
                  <a:pt x="4183" y="369"/>
                  <a:pt x="4667" y="824"/>
                </a:cubicBezTo>
                <a:cubicBezTo>
                  <a:pt x="4858" y="977"/>
                  <a:pt x="5011" y="1168"/>
                  <a:pt x="5164" y="1398"/>
                </a:cubicBezTo>
                <a:cubicBezTo>
                  <a:pt x="5279" y="1627"/>
                  <a:pt x="5393" y="1857"/>
                  <a:pt x="5470" y="2125"/>
                </a:cubicBezTo>
                <a:cubicBezTo>
                  <a:pt x="5776" y="3234"/>
                  <a:pt x="5279" y="4419"/>
                  <a:pt x="4284" y="5031"/>
                </a:cubicBezTo>
                <a:cubicBezTo>
                  <a:pt x="3864" y="5337"/>
                  <a:pt x="3328" y="5452"/>
                  <a:pt x="2831" y="5452"/>
                </a:cubicBezTo>
                <a:cubicBezTo>
                  <a:pt x="2334" y="5452"/>
                  <a:pt x="1875" y="5299"/>
                  <a:pt x="1454" y="5070"/>
                </a:cubicBezTo>
                <a:cubicBezTo>
                  <a:pt x="1110" y="4840"/>
                  <a:pt x="804" y="4534"/>
                  <a:pt x="613" y="4190"/>
                </a:cubicBezTo>
                <a:cubicBezTo>
                  <a:pt x="269" y="3654"/>
                  <a:pt x="154" y="3042"/>
                  <a:pt x="230" y="2431"/>
                </a:cubicBezTo>
                <a:cubicBezTo>
                  <a:pt x="268" y="2010"/>
                  <a:pt x="345" y="1781"/>
                  <a:pt x="345" y="1780"/>
                </a:cubicBezTo>
                <a:lnTo>
                  <a:pt x="345" y="1780"/>
                </a:lnTo>
                <a:cubicBezTo>
                  <a:pt x="269" y="1972"/>
                  <a:pt x="192" y="2201"/>
                  <a:pt x="154" y="2431"/>
                </a:cubicBezTo>
                <a:cubicBezTo>
                  <a:pt x="1" y="3501"/>
                  <a:pt x="498" y="4572"/>
                  <a:pt x="1416" y="5146"/>
                </a:cubicBezTo>
                <a:cubicBezTo>
                  <a:pt x="1837" y="5414"/>
                  <a:pt x="2334" y="5567"/>
                  <a:pt x="2831" y="5605"/>
                </a:cubicBezTo>
                <a:cubicBezTo>
                  <a:pt x="3099" y="5605"/>
                  <a:pt x="3366" y="5567"/>
                  <a:pt x="3634" y="5528"/>
                </a:cubicBezTo>
                <a:cubicBezTo>
                  <a:pt x="3902" y="5452"/>
                  <a:pt x="4170" y="5337"/>
                  <a:pt x="4399" y="5184"/>
                </a:cubicBezTo>
                <a:cubicBezTo>
                  <a:pt x="5432" y="4534"/>
                  <a:pt x="5967" y="3272"/>
                  <a:pt x="5623" y="2086"/>
                </a:cubicBezTo>
                <a:cubicBezTo>
                  <a:pt x="5585" y="1819"/>
                  <a:pt x="5470" y="1551"/>
                  <a:pt x="5317" y="1321"/>
                </a:cubicBezTo>
                <a:cubicBezTo>
                  <a:pt x="4896" y="633"/>
                  <a:pt x="4208" y="174"/>
                  <a:pt x="3443" y="59"/>
                </a:cubicBezTo>
                <a:cubicBezTo>
                  <a:pt x="3258" y="20"/>
                  <a:pt x="3074" y="1"/>
                  <a:pt x="2891" y="1"/>
                </a:cubicBezTo>
                <a:close/>
              </a:path>
            </a:pathLst>
          </a:custGeom>
          <a:solidFill>
            <a:srgbClr val="A4C1FF">
              <a:alpha val="86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2"/>
          <p:cNvSpPr txBox="1"/>
          <p:nvPr>
            <p:ph type="ctrTitle"/>
          </p:nvPr>
        </p:nvSpPr>
        <p:spPr>
          <a:xfrm>
            <a:off x="2448925" y="1715250"/>
            <a:ext cx="4503300" cy="8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TRACCIABILITA’ NELLA FILIERA DELL’AUTOMOTIVE</a:t>
            </a:r>
            <a:endParaRPr sz="3200"/>
          </a:p>
        </p:txBody>
      </p:sp>
      <p:grpSp>
        <p:nvGrpSpPr>
          <p:cNvPr id="265" name="Google Shape;265;p22"/>
          <p:cNvGrpSpPr/>
          <p:nvPr/>
        </p:nvGrpSpPr>
        <p:grpSpPr>
          <a:xfrm>
            <a:off x="5887241" y="1110522"/>
            <a:ext cx="2652258" cy="3691033"/>
            <a:chOff x="5165975" y="1320625"/>
            <a:chExt cx="2208375" cy="3073300"/>
          </a:xfrm>
        </p:grpSpPr>
        <p:sp>
          <p:nvSpPr>
            <p:cNvPr id="266" name="Google Shape;266;p22"/>
            <p:cNvSpPr/>
            <p:nvPr/>
          </p:nvSpPr>
          <p:spPr>
            <a:xfrm>
              <a:off x="6422150" y="4107100"/>
              <a:ext cx="10375" cy="7275"/>
            </a:xfrm>
            <a:custGeom>
              <a:rect b="b" l="l" r="r" t="t"/>
              <a:pathLst>
                <a:path extrusionOk="0" h="291" w="415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8"/>
                  </a:lnTo>
                  <a:cubicBezTo>
                    <a:pt x="0" y="131"/>
                    <a:pt x="96" y="291"/>
                    <a:pt x="217" y="291"/>
                  </a:cubicBezTo>
                  <a:cubicBezTo>
                    <a:pt x="244" y="291"/>
                    <a:pt x="272" y="283"/>
                    <a:pt x="300" y="265"/>
                  </a:cubicBezTo>
                  <a:cubicBezTo>
                    <a:pt x="414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6583675" y="1603150"/>
              <a:ext cx="717100" cy="499550"/>
            </a:xfrm>
            <a:custGeom>
              <a:rect b="b" l="l" r="r" t="t"/>
              <a:pathLst>
                <a:path extrusionOk="0" h="19982" w="28684">
                  <a:moveTo>
                    <a:pt x="23478" y="1"/>
                  </a:moveTo>
                  <a:lnTo>
                    <a:pt x="13984" y="10727"/>
                  </a:lnTo>
                  <a:lnTo>
                    <a:pt x="1" y="13116"/>
                  </a:lnTo>
                  <a:lnTo>
                    <a:pt x="780" y="19982"/>
                  </a:lnTo>
                  <a:cubicBezTo>
                    <a:pt x="780" y="19982"/>
                    <a:pt x="17190" y="17656"/>
                    <a:pt x="18875" y="15795"/>
                  </a:cubicBezTo>
                  <a:cubicBezTo>
                    <a:pt x="20548" y="13921"/>
                    <a:pt x="28684" y="2340"/>
                    <a:pt x="28684" y="2340"/>
                  </a:cubicBezTo>
                  <a:lnTo>
                    <a:pt x="2347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6932625" y="1869425"/>
              <a:ext cx="104700" cy="142125"/>
            </a:xfrm>
            <a:custGeom>
              <a:rect b="b" l="l" r="r" t="t"/>
              <a:pathLst>
                <a:path extrusionOk="0" h="5685" w="4188">
                  <a:moveTo>
                    <a:pt x="26" y="1"/>
                  </a:moveTo>
                  <a:cubicBezTo>
                    <a:pt x="1" y="26"/>
                    <a:pt x="390" y="189"/>
                    <a:pt x="944" y="554"/>
                  </a:cubicBezTo>
                  <a:cubicBezTo>
                    <a:pt x="1271" y="768"/>
                    <a:pt x="1572" y="1007"/>
                    <a:pt x="1862" y="1271"/>
                  </a:cubicBezTo>
                  <a:cubicBezTo>
                    <a:pt x="2553" y="1912"/>
                    <a:pt x="3119" y="2692"/>
                    <a:pt x="3522" y="3547"/>
                  </a:cubicBezTo>
                  <a:cubicBezTo>
                    <a:pt x="3685" y="3899"/>
                    <a:pt x="3823" y="4263"/>
                    <a:pt x="3924" y="4641"/>
                  </a:cubicBezTo>
                  <a:cubicBezTo>
                    <a:pt x="4100" y="5269"/>
                    <a:pt x="4138" y="5684"/>
                    <a:pt x="4163" y="5684"/>
                  </a:cubicBezTo>
                  <a:cubicBezTo>
                    <a:pt x="4188" y="5584"/>
                    <a:pt x="4188" y="5483"/>
                    <a:pt x="4163" y="5395"/>
                  </a:cubicBezTo>
                  <a:cubicBezTo>
                    <a:pt x="4150" y="5131"/>
                    <a:pt x="4113" y="4867"/>
                    <a:pt x="4050" y="4603"/>
                  </a:cubicBezTo>
                  <a:cubicBezTo>
                    <a:pt x="3949" y="4213"/>
                    <a:pt x="3823" y="3848"/>
                    <a:pt x="3672" y="3484"/>
                  </a:cubicBezTo>
                  <a:cubicBezTo>
                    <a:pt x="3283" y="2591"/>
                    <a:pt x="2692" y="1799"/>
                    <a:pt x="1962" y="1145"/>
                  </a:cubicBezTo>
                  <a:cubicBezTo>
                    <a:pt x="1673" y="881"/>
                    <a:pt x="1346" y="654"/>
                    <a:pt x="1007" y="441"/>
                  </a:cubicBezTo>
                  <a:cubicBezTo>
                    <a:pt x="780" y="302"/>
                    <a:pt x="541" y="189"/>
                    <a:pt x="302" y="89"/>
                  </a:cubicBezTo>
                  <a:cubicBezTo>
                    <a:pt x="214" y="38"/>
                    <a:pt x="114" y="13"/>
                    <a:pt x="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6667625" y="1946125"/>
              <a:ext cx="342350" cy="72025"/>
            </a:xfrm>
            <a:custGeom>
              <a:rect b="b" l="l" r="r" t="t"/>
              <a:pathLst>
                <a:path extrusionOk="0" h="2881" w="13694">
                  <a:moveTo>
                    <a:pt x="13694" y="1"/>
                  </a:moveTo>
                  <a:cubicBezTo>
                    <a:pt x="13518" y="26"/>
                    <a:pt x="13329" y="64"/>
                    <a:pt x="13166" y="114"/>
                  </a:cubicBezTo>
                  <a:lnTo>
                    <a:pt x="11707" y="466"/>
                  </a:lnTo>
                  <a:cubicBezTo>
                    <a:pt x="10475" y="768"/>
                    <a:pt x="8765" y="1170"/>
                    <a:pt x="6878" y="1573"/>
                  </a:cubicBezTo>
                  <a:cubicBezTo>
                    <a:pt x="4980" y="1962"/>
                    <a:pt x="3269" y="2289"/>
                    <a:pt x="2012" y="2503"/>
                  </a:cubicBezTo>
                  <a:lnTo>
                    <a:pt x="541" y="2767"/>
                  </a:lnTo>
                  <a:cubicBezTo>
                    <a:pt x="352" y="2792"/>
                    <a:pt x="176" y="2830"/>
                    <a:pt x="0" y="2880"/>
                  </a:cubicBezTo>
                  <a:cubicBezTo>
                    <a:pt x="189" y="2880"/>
                    <a:pt x="365" y="2868"/>
                    <a:pt x="553" y="2830"/>
                  </a:cubicBezTo>
                  <a:cubicBezTo>
                    <a:pt x="905" y="2792"/>
                    <a:pt x="1408" y="2729"/>
                    <a:pt x="2037" y="2629"/>
                  </a:cubicBezTo>
                  <a:cubicBezTo>
                    <a:pt x="3295" y="2440"/>
                    <a:pt x="5017" y="2138"/>
                    <a:pt x="6904" y="1749"/>
                  </a:cubicBezTo>
                  <a:cubicBezTo>
                    <a:pt x="8802" y="1346"/>
                    <a:pt x="10500" y="919"/>
                    <a:pt x="11732" y="592"/>
                  </a:cubicBezTo>
                  <a:cubicBezTo>
                    <a:pt x="12336" y="428"/>
                    <a:pt x="12839" y="277"/>
                    <a:pt x="13178" y="177"/>
                  </a:cubicBezTo>
                  <a:cubicBezTo>
                    <a:pt x="13354" y="139"/>
                    <a:pt x="13531" y="76"/>
                    <a:pt x="13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6964375" y="1622000"/>
              <a:ext cx="240200" cy="269775"/>
            </a:xfrm>
            <a:custGeom>
              <a:rect b="b" l="l" r="r" t="t"/>
              <a:pathLst>
                <a:path extrusionOk="0" h="10791" w="9608">
                  <a:moveTo>
                    <a:pt x="9569" y="1"/>
                  </a:moveTo>
                  <a:cubicBezTo>
                    <a:pt x="9499" y="1"/>
                    <a:pt x="7349" y="2376"/>
                    <a:pt x="4741" y="5333"/>
                  </a:cubicBezTo>
                  <a:cubicBezTo>
                    <a:pt x="2101" y="8313"/>
                    <a:pt x="1" y="10753"/>
                    <a:pt x="38" y="10790"/>
                  </a:cubicBezTo>
                  <a:cubicBezTo>
                    <a:pt x="39" y="10791"/>
                    <a:pt x="39" y="10791"/>
                    <a:pt x="40" y="10791"/>
                  </a:cubicBezTo>
                  <a:cubicBezTo>
                    <a:pt x="110" y="10791"/>
                    <a:pt x="2259" y="8403"/>
                    <a:pt x="4867" y="5459"/>
                  </a:cubicBezTo>
                  <a:cubicBezTo>
                    <a:pt x="7508" y="2478"/>
                    <a:pt x="9608" y="26"/>
                    <a:pt x="9570" y="1"/>
                  </a:cubicBezTo>
                  <a:cubicBezTo>
                    <a:pt x="9570" y="1"/>
                    <a:pt x="9569" y="1"/>
                    <a:pt x="9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7033550" y="1827925"/>
              <a:ext cx="9450" cy="6950"/>
            </a:xfrm>
            <a:custGeom>
              <a:rect b="b" l="l" r="r" t="t"/>
              <a:pathLst>
                <a:path extrusionOk="0" h="278" w="378">
                  <a:moveTo>
                    <a:pt x="176" y="1"/>
                  </a:moveTo>
                  <a:cubicBezTo>
                    <a:pt x="0" y="13"/>
                    <a:pt x="13" y="277"/>
                    <a:pt x="189" y="277"/>
                  </a:cubicBezTo>
                  <a:cubicBezTo>
                    <a:pt x="365" y="277"/>
                    <a:pt x="377" y="13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6822025" y="1965500"/>
              <a:ext cx="10275" cy="7100"/>
            </a:xfrm>
            <a:custGeom>
              <a:rect b="b" l="l" r="r" t="t"/>
              <a:pathLst>
                <a:path extrusionOk="0" h="284" w="411">
                  <a:moveTo>
                    <a:pt x="218" y="1"/>
                  </a:moveTo>
                  <a:cubicBezTo>
                    <a:pt x="192" y="1"/>
                    <a:pt x="164" y="10"/>
                    <a:pt x="137" y="31"/>
                  </a:cubicBezTo>
                  <a:lnTo>
                    <a:pt x="124" y="31"/>
                  </a:lnTo>
                  <a:cubicBezTo>
                    <a:pt x="1" y="123"/>
                    <a:pt x="88" y="283"/>
                    <a:pt x="206" y="283"/>
                  </a:cubicBezTo>
                  <a:cubicBezTo>
                    <a:pt x="232" y="283"/>
                    <a:pt x="260" y="275"/>
                    <a:pt x="287" y="257"/>
                  </a:cubicBezTo>
                  <a:cubicBezTo>
                    <a:pt x="411" y="175"/>
                    <a:pt x="333" y="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6924450" y="1942700"/>
              <a:ext cx="10400" cy="7250"/>
            </a:xfrm>
            <a:custGeom>
              <a:rect b="b" l="l" r="r" t="t"/>
              <a:pathLst>
                <a:path extrusionOk="0" h="290" w="416">
                  <a:moveTo>
                    <a:pt x="206" y="0"/>
                  </a:moveTo>
                  <a:cubicBezTo>
                    <a:pt x="181" y="0"/>
                    <a:pt x="154" y="8"/>
                    <a:pt x="126" y="25"/>
                  </a:cubicBezTo>
                  <a:lnTo>
                    <a:pt x="114" y="37"/>
                  </a:lnTo>
                  <a:cubicBezTo>
                    <a:pt x="1" y="130"/>
                    <a:pt x="90" y="290"/>
                    <a:pt x="208" y="290"/>
                  </a:cubicBezTo>
                  <a:cubicBezTo>
                    <a:pt x="235" y="290"/>
                    <a:pt x="262" y="282"/>
                    <a:pt x="290" y="264"/>
                  </a:cubicBezTo>
                  <a:cubicBezTo>
                    <a:pt x="415" y="180"/>
                    <a:pt x="332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>
              <a:off x="7093525" y="1762375"/>
              <a:ext cx="8450" cy="5400"/>
            </a:xfrm>
            <a:custGeom>
              <a:rect b="b" l="l" r="r" t="t"/>
              <a:pathLst>
                <a:path extrusionOk="0" h="216" w="338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4" y="32"/>
                  </a:lnTo>
                  <a:cubicBezTo>
                    <a:pt x="1" y="109"/>
                    <a:pt x="155" y="216"/>
                    <a:pt x="256" y="216"/>
                  </a:cubicBezTo>
                  <a:cubicBezTo>
                    <a:pt x="303" y="216"/>
                    <a:pt x="338" y="193"/>
                    <a:pt x="330" y="133"/>
                  </a:cubicBezTo>
                  <a:cubicBezTo>
                    <a:pt x="321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7154550" y="1693525"/>
              <a:ext cx="8325" cy="5175"/>
            </a:xfrm>
            <a:custGeom>
              <a:rect b="b" l="l" r="r" t="t"/>
              <a:pathLst>
                <a:path extrusionOk="0" h="207" w="333">
                  <a:moveTo>
                    <a:pt x="186" y="0"/>
                  </a:moveTo>
                  <a:cubicBezTo>
                    <a:pt x="163" y="0"/>
                    <a:pt x="138" y="6"/>
                    <a:pt x="115" y="20"/>
                  </a:cubicBezTo>
                  <a:lnTo>
                    <a:pt x="102" y="20"/>
                  </a:lnTo>
                  <a:cubicBezTo>
                    <a:pt x="0" y="104"/>
                    <a:pt x="144" y="206"/>
                    <a:pt x="245" y="206"/>
                  </a:cubicBezTo>
                  <a:cubicBezTo>
                    <a:pt x="294" y="206"/>
                    <a:pt x="332" y="182"/>
                    <a:pt x="328" y="120"/>
                  </a:cubicBezTo>
                  <a:cubicBezTo>
                    <a:pt x="310" y="47"/>
                    <a:pt x="251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6672650" y="1886075"/>
              <a:ext cx="241150" cy="44375"/>
            </a:xfrm>
            <a:custGeom>
              <a:rect b="b" l="l" r="r" t="t"/>
              <a:pathLst>
                <a:path extrusionOk="0" h="1775" w="9646">
                  <a:moveTo>
                    <a:pt x="8966" y="1"/>
                  </a:moveTo>
                  <a:cubicBezTo>
                    <a:pt x="8124" y="1"/>
                    <a:pt x="6552" y="152"/>
                    <a:pt x="4754" y="454"/>
                  </a:cubicBezTo>
                  <a:cubicBezTo>
                    <a:pt x="2113" y="869"/>
                    <a:pt x="0" y="1422"/>
                    <a:pt x="38" y="1661"/>
                  </a:cubicBezTo>
                  <a:cubicBezTo>
                    <a:pt x="51" y="1736"/>
                    <a:pt x="289" y="1774"/>
                    <a:pt x="692" y="1774"/>
                  </a:cubicBezTo>
                  <a:cubicBezTo>
                    <a:pt x="1534" y="1774"/>
                    <a:pt x="3106" y="1611"/>
                    <a:pt x="4892" y="1321"/>
                  </a:cubicBezTo>
                  <a:cubicBezTo>
                    <a:pt x="7533" y="894"/>
                    <a:pt x="9645" y="353"/>
                    <a:pt x="9607" y="114"/>
                  </a:cubicBezTo>
                  <a:cubicBezTo>
                    <a:pt x="9595" y="26"/>
                    <a:pt x="9368" y="1"/>
                    <a:pt x="8966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6733675" y="1981650"/>
              <a:ext cx="8575" cy="5250"/>
            </a:xfrm>
            <a:custGeom>
              <a:rect b="b" l="l" r="r" t="t"/>
              <a:pathLst>
                <a:path extrusionOk="0" h="210" w="343">
                  <a:moveTo>
                    <a:pt x="179" y="1"/>
                  </a:moveTo>
                  <a:cubicBezTo>
                    <a:pt x="157" y="1"/>
                    <a:pt x="135" y="5"/>
                    <a:pt x="112" y="13"/>
                  </a:cubicBezTo>
                  <a:lnTo>
                    <a:pt x="112" y="26"/>
                  </a:lnTo>
                  <a:cubicBezTo>
                    <a:pt x="0" y="103"/>
                    <a:pt x="152" y="210"/>
                    <a:pt x="256" y="210"/>
                  </a:cubicBezTo>
                  <a:cubicBezTo>
                    <a:pt x="304" y="210"/>
                    <a:pt x="342" y="186"/>
                    <a:pt x="338" y="126"/>
                  </a:cubicBezTo>
                  <a:cubicBezTo>
                    <a:pt x="319" y="49"/>
                    <a:pt x="254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6546900" y="1901175"/>
              <a:ext cx="130475" cy="238000"/>
            </a:xfrm>
            <a:custGeom>
              <a:rect b="b" l="l" r="r" t="t"/>
              <a:pathLst>
                <a:path extrusionOk="0" h="9520" w="5219">
                  <a:moveTo>
                    <a:pt x="1127" y="1"/>
                  </a:moveTo>
                  <a:cubicBezTo>
                    <a:pt x="744" y="1"/>
                    <a:pt x="362" y="65"/>
                    <a:pt x="0" y="202"/>
                  </a:cubicBezTo>
                  <a:lnTo>
                    <a:pt x="1208" y="9520"/>
                  </a:lnTo>
                  <a:cubicBezTo>
                    <a:pt x="2503" y="8979"/>
                    <a:pt x="4414" y="7042"/>
                    <a:pt x="4816" y="5596"/>
                  </a:cubicBezTo>
                  <a:cubicBezTo>
                    <a:pt x="5219" y="4163"/>
                    <a:pt x="4980" y="2528"/>
                    <a:pt x="4024" y="1371"/>
                  </a:cubicBezTo>
                  <a:cubicBezTo>
                    <a:pt x="3326" y="524"/>
                    <a:pt x="2221" y="1"/>
                    <a:pt x="112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7162750" y="1396375"/>
              <a:ext cx="211600" cy="225675"/>
            </a:xfrm>
            <a:custGeom>
              <a:rect b="b" l="l" r="r" t="t"/>
              <a:pathLst>
                <a:path extrusionOk="0" h="9027" w="8464">
                  <a:moveTo>
                    <a:pt x="6158" y="1"/>
                  </a:moveTo>
                  <a:cubicBezTo>
                    <a:pt x="6001" y="1"/>
                    <a:pt x="5841" y="50"/>
                    <a:pt x="5709" y="136"/>
                  </a:cubicBezTo>
                  <a:cubicBezTo>
                    <a:pt x="5408" y="324"/>
                    <a:pt x="5231" y="651"/>
                    <a:pt x="5081" y="953"/>
                  </a:cubicBezTo>
                  <a:lnTo>
                    <a:pt x="3031" y="4789"/>
                  </a:lnTo>
                  <a:lnTo>
                    <a:pt x="1233" y="1959"/>
                  </a:lnTo>
                  <a:cubicBezTo>
                    <a:pt x="1060" y="1694"/>
                    <a:pt x="835" y="1398"/>
                    <a:pt x="528" y="1398"/>
                  </a:cubicBezTo>
                  <a:cubicBezTo>
                    <a:pt x="499" y="1398"/>
                    <a:pt x="470" y="1401"/>
                    <a:pt x="440" y="1406"/>
                  </a:cubicBezTo>
                  <a:cubicBezTo>
                    <a:pt x="176" y="1444"/>
                    <a:pt x="0" y="1733"/>
                    <a:pt x="0" y="1997"/>
                  </a:cubicBezTo>
                  <a:cubicBezTo>
                    <a:pt x="13" y="2274"/>
                    <a:pt x="88" y="2538"/>
                    <a:pt x="227" y="2777"/>
                  </a:cubicBezTo>
                  <a:cubicBezTo>
                    <a:pt x="755" y="3896"/>
                    <a:pt x="1711" y="6423"/>
                    <a:pt x="1711" y="6423"/>
                  </a:cubicBezTo>
                  <a:lnTo>
                    <a:pt x="6891" y="9026"/>
                  </a:lnTo>
                  <a:cubicBezTo>
                    <a:pt x="7331" y="8448"/>
                    <a:pt x="7721" y="7819"/>
                    <a:pt x="8036" y="7165"/>
                  </a:cubicBezTo>
                  <a:cubicBezTo>
                    <a:pt x="8363" y="6511"/>
                    <a:pt x="8463" y="5769"/>
                    <a:pt x="8350" y="5040"/>
                  </a:cubicBezTo>
                  <a:cubicBezTo>
                    <a:pt x="8212" y="4323"/>
                    <a:pt x="7746" y="3657"/>
                    <a:pt x="7055" y="3393"/>
                  </a:cubicBezTo>
                  <a:cubicBezTo>
                    <a:pt x="6877" y="3327"/>
                    <a:pt x="6685" y="3294"/>
                    <a:pt x="6494" y="3294"/>
                  </a:cubicBezTo>
                  <a:cubicBezTo>
                    <a:pt x="5956" y="3294"/>
                    <a:pt x="5416" y="3549"/>
                    <a:pt x="5156" y="4021"/>
                  </a:cubicBezTo>
                  <a:lnTo>
                    <a:pt x="6539" y="1293"/>
                  </a:lnTo>
                  <a:cubicBezTo>
                    <a:pt x="6703" y="953"/>
                    <a:pt x="6866" y="538"/>
                    <a:pt x="6652" y="236"/>
                  </a:cubicBezTo>
                  <a:cubicBezTo>
                    <a:pt x="6529" y="72"/>
                    <a:pt x="6346" y="1"/>
                    <a:pt x="61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6569850" y="1901350"/>
              <a:ext cx="64775" cy="232800"/>
            </a:xfrm>
            <a:custGeom>
              <a:rect b="b" l="l" r="r" t="t"/>
              <a:pathLst>
                <a:path extrusionOk="0" h="9312" w="2591">
                  <a:moveTo>
                    <a:pt x="47" y="1"/>
                  </a:moveTo>
                  <a:cubicBezTo>
                    <a:pt x="17" y="1"/>
                    <a:pt x="0" y="6"/>
                    <a:pt x="0" y="6"/>
                  </a:cubicBezTo>
                  <a:cubicBezTo>
                    <a:pt x="126" y="44"/>
                    <a:pt x="252" y="107"/>
                    <a:pt x="378" y="170"/>
                  </a:cubicBezTo>
                  <a:cubicBezTo>
                    <a:pt x="692" y="396"/>
                    <a:pt x="956" y="685"/>
                    <a:pt x="1132" y="1012"/>
                  </a:cubicBezTo>
                  <a:cubicBezTo>
                    <a:pt x="1836" y="2081"/>
                    <a:pt x="2251" y="3313"/>
                    <a:pt x="2339" y="4583"/>
                  </a:cubicBezTo>
                  <a:cubicBezTo>
                    <a:pt x="2402" y="5275"/>
                    <a:pt x="2339" y="5967"/>
                    <a:pt x="2138" y="6633"/>
                  </a:cubicBezTo>
                  <a:cubicBezTo>
                    <a:pt x="1949" y="7174"/>
                    <a:pt x="1685" y="7689"/>
                    <a:pt x="1346" y="8142"/>
                  </a:cubicBezTo>
                  <a:cubicBezTo>
                    <a:pt x="767" y="8909"/>
                    <a:pt x="264" y="9286"/>
                    <a:pt x="290" y="9311"/>
                  </a:cubicBezTo>
                  <a:cubicBezTo>
                    <a:pt x="415" y="9236"/>
                    <a:pt x="528" y="9148"/>
                    <a:pt x="642" y="9047"/>
                  </a:cubicBezTo>
                  <a:cubicBezTo>
                    <a:pt x="931" y="8796"/>
                    <a:pt x="1207" y="8507"/>
                    <a:pt x="1446" y="8205"/>
                  </a:cubicBezTo>
                  <a:cubicBezTo>
                    <a:pt x="1824" y="7752"/>
                    <a:pt x="2100" y="7237"/>
                    <a:pt x="2289" y="6683"/>
                  </a:cubicBezTo>
                  <a:cubicBezTo>
                    <a:pt x="2515" y="5992"/>
                    <a:pt x="2591" y="5275"/>
                    <a:pt x="2528" y="4558"/>
                  </a:cubicBezTo>
                  <a:cubicBezTo>
                    <a:pt x="2427" y="3263"/>
                    <a:pt x="1987" y="2006"/>
                    <a:pt x="1245" y="937"/>
                  </a:cubicBezTo>
                  <a:cubicBezTo>
                    <a:pt x="1044" y="597"/>
                    <a:pt x="755" y="321"/>
                    <a:pt x="415" y="107"/>
                  </a:cubicBezTo>
                  <a:cubicBezTo>
                    <a:pt x="327" y="56"/>
                    <a:pt x="214" y="19"/>
                    <a:pt x="101" y="6"/>
                  </a:cubicBezTo>
                  <a:cubicBezTo>
                    <a:pt x="80" y="2"/>
                    <a:pt x="62" y="1"/>
                    <a:pt x="47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7155825" y="1540700"/>
              <a:ext cx="186125" cy="131225"/>
            </a:xfrm>
            <a:custGeom>
              <a:rect b="b" l="l" r="r" t="t"/>
              <a:pathLst>
                <a:path extrusionOk="0" h="5249" w="7445">
                  <a:moveTo>
                    <a:pt x="1856" y="1"/>
                  </a:moveTo>
                  <a:cubicBezTo>
                    <a:pt x="1673" y="1"/>
                    <a:pt x="1490" y="16"/>
                    <a:pt x="1309" y="47"/>
                  </a:cubicBezTo>
                  <a:cubicBezTo>
                    <a:pt x="793" y="160"/>
                    <a:pt x="303" y="524"/>
                    <a:pt x="152" y="1027"/>
                  </a:cubicBezTo>
                  <a:cubicBezTo>
                    <a:pt x="1" y="1543"/>
                    <a:pt x="89" y="2172"/>
                    <a:pt x="592" y="2499"/>
                  </a:cubicBezTo>
                  <a:cubicBezTo>
                    <a:pt x="2000" y="3404"/>
                    <a:pt x="3484" y="4196"/>
                    <a:pt x="5018" y="4900"/>
                  </a:cubicBezTo>
                  <a:cubicBezTo>
                    <a:pt x="5403" y="5077"/>
                    <a:pt x="5849" y="5248"/>
                    <a:pt x="6262" y="5248"/>
                  </a:cubicBezTo>
                  <a:cubicBezTo>
                    <a:pt x="6497" y="5248"/>
                    <a:pt x="6721" y="5193"/>
                    <a:pt x="6917" y="5051"/>
                  </a:cubicBezTo>
                  <a:cubicBezTo>
                    <a:pt x="7307" y="4775"/>
                    <a:pt x="7445" y="4221"/>
                    <a:pt x="7344" y="3744"/>
                  </a:cubicBezTo>
                  <a:cubicBezTo>
                    <a:pt x="7231" y="3278"/>
                    <a:pt x="6942" y="2863"/>
                    <a:pt x="6615" y="2511"/>
                  </a:cubicBezTo>
                  <a:cubicBezTo>
                    <a:pt x="5622" y="1392"/>
                    <a:pt x="4326" y="575"/>
                    <a:pt x="2880" y="172"/>
                  </a:cubicBezTo>
                  <a:cubicBezTo>
                    <a:pt x="2550" y="57"/>
                    <a:pt x="2204" y="1"/>
                    <a:pt x="1856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7162425" y="1561600"/>
              <a:ext cx="171375" cy="89375"/>
            </a:xfrm>
            <a:custGeom>
              <a:rect b="b" l="l" r="r" t="t"/>
              <a:pathLst>
                <a:path extrusionOk="0" h="3575" w="6855">
                  <a:moveTo>
                    <a:pt x="1348" y="1"/>
                  </a:moveTo>
                  <a:cubicBezTo>
                    <a:pt x="1297" y="1"/>
                    <a:pt x="1246" y="2"/>
                    <a:pt x="1195" y="3"/>
                  </a:cubicBezTo>
                  <a:cubicBezTo>
                    <a:pt x="894" y="15"/>
                    <a:pt x="604" y="53"/>
                    <a:pt x="315" y="103"/>
                  </a:cubicBezTo>
                  <a:cubicBezTo>
                    <a:pt x="202" y="116"/>
                    <a:pt x="101" y="141"/>
                    <a:pt x="1" y="191"/>
                  </a:cubicBezTo>
                  <a:cubicBezTo>
                    <a:pt x="1" y="195"/>
                    <a:pt x="8" y="196"/>
                    <a:pt x="22" y="196"/>
                  </a:cubicBezTo>
                  <a:cubicBezTo>
                    <a:pt x="118" y="196"/>
                    <a:pt x="546" y="129"/>
                    <a:pt x="1195" y="129"/>
                  </a:cubicBezTo>
                  <a:cubicBezTo>
                    <a:pt x="3145" y="154"/>
                    <a:pt x="4968" y="1059"/>
                    <a:pt x="6175" y="2581"/>
                  </a:cubicBezTo>
                  <a:cubicBezTo>
                    <a:pt x="6621" y="3151"/>
                    <a:pt x="6823" y="3574"/>
                    <a:pt x="6853" y="3574"/>
                  </a:cubicBezTo>
                  <a:cubicBezTo>
                    <a:pt x="6853" y="3574"/>
                    <a:pt x="6854" y="3574"/>
                    <a:pt x="6854" y="3574"/>
                  </a:cubicBezTo>
                  <a:cubicBezTo>
                    <a:pt x="6841" y="3461"/>
                    <a:pt x="6804" y="3360"/>
                    <a:pt x="6753" y="3272"/>
                  </a:cubicBezTo>
                  <a:cubicBezTo>
                    <a:pt x="6615" y="2996"/>
                    <a:pt x="6452" y="2744"/>
                    <a:pt x="6276" y="2505"/>
                  </a:cubicBezTo>
                  <a:cubicBezTo>
                    <a:pt x="5124" y="937"/>
                    <a:pt x="3291" y="1"/>
                    <a:pt x="134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>
              <a:off x="6153625" y="2534450"/>
              <a:ext cx="343000" cy="57150"/>
            </a:xfrm>
            <a:custGeom>
              <a:rect b="b" l="l" r="r" t="t"/>
              <a:pathLst>
                <a:path extrusionOk="0" h="2286" w="13720">
                  <a:moveTo>
                    <a:pt x="13582" y="1"/>
                  </a:moveTo>
                  <a:cubicBezTo>
                    <a:pt x="13347" y="1"/>
                    <a:pt x="12667" y="230"/>
                    <a:pt x="11670" y="511"/>
                  </a:cubicBezTo>
                  <a:cubicBezTo>
                    <a:pt x="11079" y="674"/>
                    <a:pt x="10349" y="850"/>
                    <a:pt x="9545" y="1014"/>
                  </a:cubicBezTo>
                  <a:cubicBezTo>
                    <a:pt x="8133" y="1290"/>
                    <a:pt x="6696" y="1425"/>
                    <a:pt x="5248" y="1425"/>
                  </a:cubicBezTo>
                  <a:cubicBezTo>
                    <a:pt x="4916" y="1425"/>
                    <a:pt x="4583" y="1418"/>
                    <a:pt x="4251" y="1404"/>
                  </a:cubicBezTo>
                  <a:cubicBezTo>
                    <a:pt x="3433" y="1366"/>
                    <a:pt x="2704" y="1290"/>
                    <a:pt x="2088" y="1215"/>
                  </a:cubicBezTo>
                  <a:cubicBezTo>
                    <a:pt x="1171" y="1103"/>
                    <a:pt x="505" y="997"/>
                    <a:pt x="208" y="997"/>
                  </a:cubicBezTo>
                  <a:cubicBezTo>
                    <a:pt x="106" y="997"/>
                    <a:pt x="48" y="1010"/>
                    <a:pt x="38" y="1039"/>
                  </a:cubicBezTo>
                  <a:cubicBezTo>
                    <a:pt x="0" y="1139"/>
                    <a:pt x="717" y="1504"/>
                    <a:pt x="1974" y="1831"/>
                  </a:cubicBezTo>
                  <a:cubicBezTo>
                    <a:pt x="2704" y="2020"/>
                    <a:pt x="3446" y="2145"/>
                    <a:pt x="4200" y="2208"/>
                  </a:cubicBezTo>
                  <a:cubicBezTo>
                    <a:pt x="4743" y="2260"/>
                    <a:pt x="5286" y="2285"/>
                    <a:pt x="5826" y="2285"/>
                  </a:cubicBezTo>
                  <a:cubicBezTo>
                    <a:pt x="6212" y="2285"/>
                    <a:pt x="6597" y="2272"/>
                    <a:pt x="6979" y="2246"/>
                  </a:cubicBezTo>
                  <a:cubicBezTo>
                    <a:pt x="7910" y="2171"/>
                    <a:pt x="8828" y="2020"/>
                    <a:pt x="9733" y="1806"/>
                  </a:cubicBezTo>
                  <a:cubicBezTo>
                    <a:pt x="10462" y="1630"/>
                    <a:pt x="11179" y="1391"/>
                    <a:pt x="11883" y="1102"/>
                  </a:cubicBezTo>
                  <a:cubicBezTo>
                    <a:pt x="13065" y="599"/>
                    <a:pt x="13719" y="133"/>
                    <a:pt x="13669" y="33"/>
                  </a:cubicBezTo>
                  <a:cubicBezTo>
                    <a:pt x="13660" y="11"/>
                    <a:pt x="13631" y="1"/>
                    <a:pt x="13582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6175300" y="2580875"/>
              <a:ext cx="310000" cy="43825"/>
            </a:xfrm>
            <a:custGeom>
              <a:rect b="b" l="l" r="r" t="t"/>
              <a:pathLst>
                <a:path extrusionOk="0" h="1753" w="12400">
                  <a:moveTo>
                    <a:pt x="12195" y="1"/>
                  </a:moveTo>
                  <a:cubicBezTo>
                    <a:pt x="11553" y="1"/>
                    <a:pt x="9152" y="621"/>
                    <a:pt x="6213" y="817"/>
                  </a:cubicBezTo>
                  <a:cubicBezTo>
                    <a:pt x="5292" y="888"/>
                    <a:pt x="4418" y="911"/>
                    <a:pt x="3632" y="911"/>
                  </a:cubicBezTo>
                  <a:cubicBezTo>
                    <a:pt x="2317" y="911"/>
                    <a:pt x="1250" y="848"/>
                    <a:pt x="626" y="848"/>
                  </a:cubicBezTo>
                  <a:cubicBezTo>
                    <a:pt x="254" y="848"/>
                    <a:pt x="40" y="870"/>
                    <a:pt x="26" y="942"/>
                  </a:cubicBezTo>
                  <a:cubicBezTo>
                    <a:pt x="1" y="1055"/>
                    <a:pt x="680" y="1307"/>
                    <a:pt x="1812" y="1508"/>
                  </a:cubicBezTo>
                  <a:cubicBezTo>
                    <a:pt x="2825" y="1671"/>
                    <a:pt x="3845" y="1752"/>
                    <a:pt x="4864" y="1752"/>
                  </a:cubicBezTo>
                  <a:cubicBezTo>
                    <a:pt x="6831" y="1752"/>
                    <a:pt x="8793" y="1451"/>
                    <a:pt x="10689" y="854"/>
                  </a:cubicBezTo>
                  <a:cubicBezTo>
                    <a:pt x="11771" y="502"/>
                    <a:pt x="12400" y="150"/>
                    <a:pt x="12362" y="50"/>
                  </a:cubicBezTo>
                  <a:cubicBezTo>
                    <a:pt x="12352" y="16"/>
                    <a:pt x="12295" y="1"/>
                    <a:pt x="12195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>
              <a:off x="5897400" y="1320625"/>
              <a:ext cx="690400" cy="522675"/>
            </a:xfrm>
            <a:custGeom>
              <a:rect b="b" l="l" r="r" t="t"/>
              <a:pathLst>
                <a:path extrusionOk="0" h="20907" w="27616">
                  <a:moveTo>
                    <a:pt x="15568" y="1"/>
                  </a:moveTo>
                  <a:cubicBezTo>
                    <a:pt x="14232" y="1"/>
                    <a:pt x="12775" y="161"/>
                    <a:pt x="11192" y="513"/>
                  </a:cubicBezTo>
                  <a:cubicBezTo>
                    <a:pt x="11192" y="513"/>
                    <a:pt x="1" y="2575"/>
                    <a:pt x="139" y="12597"/>
                  </a:cubicBezTo>
                  <a:cubicBezTo>
                    <a:pt x="236" y="19655"/>
                    <a:pt x="4968" y="20907"/>
                    <a:pt x="8720" y="20907"/>
                  </a:cubicBezTo>
                  <a:cubicBezTo>
                    <a:pt x="10295" y="20907"/>
                    <a:pt x="11698" y="20686"/>
                    <a:pt x="12513" y="20582"/>
                  </a:cubicBezTo>
                  <a:cubicBezTo>
                    <a:pt x="13758" y="20431"/>
                    <a:pt x="16247" y="20079"/>
                    <a:pt x="18599" y="19739"/>
                  </a:cubicBezTo>
                  <a:cubicBezTo>
                    <a:pt x="23579" y="19023"/>
                    <a:pt x="27288" y="16596"/>
                    <a:pt x="27590" y="11578"/>
                  </a:cubicBezTo>
                  <a:cubicBezTo>
                    <a:pt x="27615" y="10987"/>
                    <a:pt x="27602" y="10396"/>
                    <a:pt x="27527" y="9805"/>
                  </a:cubicBezTo>
                  <a:cubicBezTo>
                    <a:pt x="26927" y="5295"/>
                    <a:pt x="23252" y="1"/>
                    <a:pt x="155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2"/>
            <p:cNvSpPr/>
            <p:nvPr/>
          </p:nvSpPr>
          <p:spPr>
            <a:xfrm>
              <a:off x="6033525" y="1447400"/>
              <a:ext cx="507725" cy="214275"/>
            </a:xfrm>
            <a:custGeom>
              <a:rect b="b" l="l" r="r" t="t"/>
              <a:pathLst>
                <a:path extrusionOk="0" h="8571" w="20309">
                  <a:moveTo>
                    <a:pt x="17288" y="1"/>
                  </a:moveTo>
                  <a:cubicBezTo>
                    <a:pt x="17086" y="1"/>
                    <a:pt x="16881" y="23"/>
                    <a:pt x="16675" y="69"/>
                  </a:cubicBezTo>
                  <a:lnTo>
                    <a:pt x="2390" y="3100"/>
                  </a:lnTo>
                  <a:cubicBezTo>
                    <a:pt x="919" y="3439"/>
                    <a:pt x="1" y="4898"/>
                    <a:pt x="315" y="6369"/>
                  </a:cubicBezTo>
                  <a:cubicBezTo>
                    <a:pt x="592" y="7674"/>
                    <a:pt x="1734" y="8571"/>
                    <a:pt x="3015" y="8571"/>
                  </a:cubicBezTo>
                  <a:cubicBezTo>
                    <a:pt x="3190" y="8571"/>
                    <a:pt x="3368" y="8554"/>
                    <a:pt x="3547" y="8519"/>
                  </a:cubicBezTo>
                  <a:lnTo>
                    <a:pt x="17832" y="5489"/>
                  </a:lnTo>
                  <a:cubicBezTo>
                    <a:pt x="19341" y="5187"/>
                    <a:pt x="20309" y="3703"/>
                    <a:pt x="19995" y="2194"/>
                  </a:cubicBezTo>
                  <a:cubicBezTo>
                    <a:pt x="19712" y="891"/>
                    <a:pt x="18567" y="1"/>
                    <a:pt x="1728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6140725" y="1562925"/>
              <a:ext cx="51900" cy="44525"/>
            </a:xfrm>
            <a:custGeom>
              <a:rect b="b" l="l" r="r" t="t"/>
              <a:pathLst>
                <a:path extrusionOk="0" h="1781" w="2076">
                  <a:moveTo>
                    <a:pt x="1183" y="0"/>
                  </a:moveTo>
                  <a:cubicBezTo>
                    <a:pt x="390" y="0"/>
                    <a:pt x="1" y="956"/>
                    <a:pt x="554" y="1522"/>
                  </a:cubicBezTo>
                  <a:cubicBezTo>
                    <a:pt x="737" y="1701"/>
                    <a:pt x="961" y="1781"/>
                    <a:pt x="1180" y="1781"/>
                  </a:cubicBezTo>
                  <a:cubicBezTo>
                    <a:pt x="1638" y="1781"/>
                    <a:pt x="2075" y="1429"/>
                    <a:pt x="2075" y="893"/>
                  </a:cubicBezTo>
                  <a:cubicBezTo>
                    <a:pt x="2075" y="403"/>
                    <a:pt x="1673" y="0"/>
                    <a:pt x="1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6390025" y="1509800"/>
              <a:ext cx="52200" cy="44675"/>
            </a:xfrm>
            <a:custGeom>
              <a:rect b="b" l="l" r="r" t="t"/>
              <a:pathLst>
                <a:path extrusionOk="0" h="1787" w="2088">
                  <a:moveTo>
                    <a:pt x="1195" y="0"/>
                  </a:moveTo>
                  <a:cubicBezTo>
                    <a:pt x="403" y="0"/>
                    <a:pt x="0" y="968"/>
                    <a:pt x="566" y="1522"/>
                  </a:cubicBezTo>
                  <a:cubicBezTo>
                    <a:pt x="745" y="1705"/>
                    <a:pt x="968" y="1786"/>
                    <a:pt x="1187" y="1786"/>
                  </a:cubicBezTo>
                  <a:cubicBezTo>
                    <a:pt x="1645" y="1786"/>
                    <a:pt x="2088" y="1429"/>
                    <a:pt x="2088" y="893"/>
                  </a:cubicBezTo>
                  <a:cubicBezTo>
                    <a:pt x="2075" y="402"/>
                    <a:pt x="1686" y="0"/>
                    <a:pt x="1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6160225" y="1336975"/>
              <a:ext cx="126075" cy="128825"/>
            </a:xfrm>
            <a:custGeom>
              <a:rect b="b" l="l" r="r" t="t"/>
              <a:pathLst>
                <a:path extrusionOk="0" h="5153" w="5043">
                  <a:moveTo>
                    <a:pt x="164" y="0"/>
                  </a:moveTo>
                  <a:cubicBezTo>
                    <a:pt x="113" y="0"/>
                    <a:pt x="63" y="3"/>
                    <a:pt x="13" y="9"/>
                  </a:cubicBezTo>
                  <a:cubicBezTo>
                    <a:pt x="0" y="47"/>
                    <a:pt x="440" y="47"/>
                    <a:pt x="1082" y="286"/>
                  </a:cubicBezTo>
                  <a:cubicBezTo>
                    <a:pt x="1912" y="613"/>
                    <a:pt x="2628" y="1154"/>
                    <a:pt x="3182" y="1858"/>
                  </a:cubicBezTo>
                  <a:cubicBezTo>
                    <a:pt x="3735" y="2550"/>
                    <a:pt x="4213" y="3317"/>
                    <a:pt x="4578" y="4134"/>
                  </a:cubicBezTo>
                  <a:cubicBezTo>
                    <a:pt x="4849" y="4751"/>
                    <a:pt x="5011" y="5138"/>
                    <a:pt x="5041" y="5140"/>
                  </a:cubicBezTo>
                  <a:lnTo>
                    <a:pt x="5041" y="5140"/>
                  </a:lnTo>
                  <a:cubicBezTo>
                    <a:pt x="5028" y="5044"/>
                    <a:pt x="5004" y="4948"/>
                    <a:pt x="4967" y="4863"/>
                  </a:cubicBezTo>
                  <a:cubicBezTo>
                    <a:pt x="4904" y="4675"/>
                    <a:pt x="4804" y="4411"/>
                    <a:pt x="4678" y="4096"/>
                  </a:cubicBezTo>
                  <a:cubicBezTo>
                    <a:pt x="4351" y="3241"/>
                    <a:pt x="3886" y="2462"/>
                    <a:pt x="3307" y="1757"/>
                  </a:cubicBezTo>
                  <a:cubicBezTo>
                    <a:pt x="2641" y="915"/>
                    <a:pt x="1798" y="374"/>
                    <a:pt x="1119" y="173"/>
                  </a:cubicBezTo>
                  <a:cubicBezTo>
                    <a:pt x="855" y="85"/>
                    <a:pt x="591" y="35"/>
                    <a:pt x="315" y="9"/>
                  </a:cubicBezTo>
                  <a:cubicBezTo>
                    <a:pt x="264" y="3"/>
                    <a:pt x="214" y="0"/>
                    <a:pt x="164" y="0"/>
                  </a:cubicBezTo>
                  <a:close/>
                  <a:moveTo>
                    <a:pt x="5043" y="5140"/>
                  </a:moveTo>
                  <a:cubicBezTo>
                    <a:pt x="5042" y="5140"/>
                    <a:pt x="5042" y="5140"/>
                    <a:pt x="5042" y="5140"/>
                  </a:cubicBezTo>
                  <a:cubicBezTo>
                    <a:pt x="5041" y="5140"/>
                    <a:pt x="5041" y="5140"/>
                    <a:pt x="5041" y="5140"/>
                  </a:cubicBezTo>
                  <a:lnTo>
                    <a:pt x="5041" y="5140"/>
                  </a:lnTo>
                  <a:cubicBezTo>
                    <a:pt x="5042" y="5144"/>
                    <a:pt x="5042" y="5148"/>
                    <a:pt x="5043" y="5153"/>
                  </a:cubicBezTo>
                  <a:lnTo>
                    <a:pt x="5043" y="51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6295075" y="1639000"/>
              <a:ext cx="49400" cy="184550"/>
            </a:xfrm>
            <a:custGeom>
              <a:rect b="b" l="l" r="r" t="t"/>
              <a:pathLst>
                <a:path extrusionOk="0" h="7382" w="1976">
                  <a:moveTo>
                    <a:pt x="1497" y="0"/>
                  </a:moveTo>
                  <a:lnTo>
                    <a:pt x="1497" y="0"/>
                  </a:lnTo>
                  <a:cubicBezTo>
                    <a:pt x="1485" y="13"/>
                    <a:pt x="1560" y="440"/>
                    <a:pt x="1661" y="1145"/>
                  </a:cubicBezTo>
                  <a:cubicBezTo>
                    <a:pt x="1787" y="2062"/>
                    <a:pt x="1799" y="2993"/>
                    <a:pt x="1686" y="3911"/>
                  </a:cubicBezTo>
                  <a:cubicBezTo>
                    <a:pt x="1548" y="4829"/>
                    <a:pt x="1208" y="5697"/>
                    <a:pt x="705" y="6464"/>
                  </a:cubicBezTo>
                  <a:cubicBezTo>
                    <a:pt x="325" y="7022"/>
                    <a:pt x="23" y="7322"/>
                    <a:pt x="12" y="7375"/>
                  </a:cubicBezTo>
                  <a:lnTo>
                    <a:pt x="12" y="7375"/>
                  </a:lnTo>
                  <a:cubicBezTo>
                    <a:pt x="97" y="7325"/>
                    <a:pt x="180" y="7253"/>
                    <a:pt x="240" y="7180"/>
                  </a:cubicBezTo>
                  <a:cubicBezTo>
                    <a:pt x="441" y="6979"/>
                    <a:pt x="630" y="6765"/>
                    <a:pt x="793" y="6539"/>
                  </a:cubicBezTo>
                  <a:cubicBezTo>
                    <a:pt x="1359" y="5759"/>
                    <a:pt x="1711" y="4879"/>
                    <a:pt x="1849" y="3936"/>
                  </a:cubicBezTo>
                  <a:cubicBezTo>
                    <a:pt x="1975" y="3006"/>
                    <a:pt x="1950" y="2050"/>
                    <a:pt x="1774" y="1132"/>
                  </a:cubicBezTo>
                  <a:cubicBezTo>
                    <a:pt x="1711" y="767"/>
                    <a:pt x="1648" y="491"/>
                    <a:pt x="1598" y="302"/>
                  </a:cubicBezTo>
                  <a:cubicBezTo>
                    <a:pt x="1573" y="201"/>
                    <a:pt x="1548" y="101"/>
                    <a:pt x="1497" y="0"/>
                  </a:cubicBezTo>
                  <a:close/>
                  <a:moveTo>
                    <a:pt x="12" y="7375"/>
                  </a:moveTo>
                  <a:lnTo>
                    <a:pt x="12" y="7375"/>
                  </a:lnTo>
                  <a:cubicBezTo>
                    <a:pt x="9" y="7377"/>
                    <a:pt x="5" y="7379"/>
                    <a:pt x="1" y="7382"/>
                  </a:cubicBezTo>
                  <a:lnTo>
                    <a:pt x="13" y="7382"/>
                  </a:lnTo>
                  <a:cubicBezTo>
                    <a:pt x="12" y="7380"/>
                    <a:pt x="12" y="7378"/>
                    <a:pt x="12" y="73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6052400" y="1713500"/>
              <a:ext cx="502700" cy="131125"/>
            </a:xfrm>
            <a:custGeom>
              <a:rect b="b" l="l" r="r" t="t"/>
              <a:pathLst>
                <a:path extrusionOk="0" h="5245" w="20108">
                  <a:moveTo>
                    <a:pt x="20044" y="0"/>
                  </a:moveTo>
                  <a:cubicBezTo>
                    <a:pt x="19755" y="441"/>
                    <a:pt x="19403" y="843"/>
                    <a:pt x="19026" y="1208"/>
                  </a:cubicBezTo>
                  <a:cubicBezTo>
                    <a:pt x="19919" y="415"/>
                    <a:pt x="20107" y="38"/>
                    <a:pt x="20107" y="38"/>
                  </a:cubicBezTo>
                  <a:lnTo>
                    <a:pt x="20044" y="0"/>
                  </a:lnTo>
                  <a:close/>
                  <a:moveTo>
                    <a:pt x="17982" y="2050"/>
                  </a:moveTo>
                  <a:lnTo>
                    <a:pt x="17982" y="2050"/>
                  </a:lnTo>
                  <a:cubicBezTo>
                    <a:pt x="17391" y="2440"/>
                    <a:pt x="16775" y="2767"/>
                    <a:pt x="16121" y="3044"/>
                  </a:cubicBezTo>
                  <a:cubicBezTo>
                    <a:pt x="16775" y="2792"/>
                    <a:pt x="17404" y="2453"/>
                    <a:pt x="17982" y="2050"/>
                  </a:cubicBezTo>
                  <a:close/>
                  <a:moveTo>
                    <a:pt x="12776" y="3962"/>
                  </a:moveTo>
                  <a:lnTo>
                    <a:pt x="12399" y="4024"/>
                  </a:lnTo>
                  <a:lnTo>
                    <a:pt x="9720" y="4402"/>
                  </a:lnTo>
                  <a:cubicBezTo>
                    <a:pt x="8337" y="4603"/>
                    <a:pt x="7092" y="4779"/>
                    <a:pt x="6325" y="4879"/>
                  </a:cubicBezTo>
                  <a:cubicBezTo>
                    <a:pt x="5068" y="5068"/>
                    <a:pt x="3798" y="5181"/>
                    <a:pt x="2528" y="5206"/>
                  </a:cubicBezTo>
                  <a:cubicBezTo>
                    <a:pt x="1685" y="5206"/>
                    <a:pt x="830" y="5131"/>
                    <a:pt x="0" y="4980"/>
                  </a:cubicBezTo>
                  <a:lnTo>
                    <a:pt x="0" y="4980"/>
                  </a:lnTo>
                  <a:cubicBezTo>
                    <a:pt x="880" y="5156"/>
                    <a:pt x="1773" y="5244"/>
                    <a:pt x="2666" y="5244"/>
                  </a:cubicBezTo>
                  <a:cubicBezTo>
                    <a:pt x="3031" y="5244"/>
                    <a:pt x="3420" y="5232"/>
                    <a:pt x="3835" y="5206"/>
                  </a:cubicBezTo>
                  <a:cubicBezTo>
                    <a:pt x="6476" y="5030"/>
                    <a:pt x="11569" y="4175"/>
                    <a:pt x="12776" y="396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6035425" y="1680800"/>
              <a:ext cx="518100" cy="162600"/>
            </a:xfrm>
            <a:custGeom>
              <a:rect b="b" l="l" r="r" t="t"/>
              <a:pathLst>
                <a:path extrusionOk="0" h="6504" w="20724">
                  <a:moveTo>
                    <a:pt x="15568" y="1"/>
                  </a:moveTo>
                  <a:lnTo>
                    <a:pt x="15568" y="1"/>
                  </a:lnTo>
                  <a:cubicBezTo>
                    <a:pt x="14474" y="26"/>
                    <a:pt x="13367" y="114"/>
                    <a:pt x="12286" y="277"/>
                  </a:cubicBezTo>
                  <a:cubicBezTo>
                    <a:pt x="12336" y="944"/>
                    <a:pt x="12323" y="1610"/>
                    <a:pt x="12248" y="2264"/>
                  </a:cubicBezTo>
                  <a:cubicBezTo>
                    <a:pt x="12110" y="3195"/>
                    <a:pt x="11745" y="4087"/>
                    <a:pt x="11192" y="4855"/>
                  </a:cubicBezTo>
                  <a:cubicBezTo>
                    <a:pt x="11016" y="5093"/>
                    <a:pt x="10840" y="5307"/>
                    <a:pt x="10638" y="5508"/>
                  </a:cubicBezTo>
                  <a:cubicBezTo>
                    <a:pt x="10563" y="5584"/>
                    <a:pt x="10487" y="5647"/>
                    <a:pt x="10399" y="5710"/>
                  </a:cubicBezTo>
                  <a:lnTo>
                    <a:pt x="13078" y="5320"/>
                  </a:lnTo>
                  <a:lnTo>
                    <a:pt x="13443" y="5270"/>
                  </a:lnTo>
                  <a:lnTo>
                    <a:pt x="13707" y="5219"/>
                  </a:lnTo>
                  <a:cubicBezTo>
                    <a:pt x="14763" y="5031"/>
                    <a:pt x="15794" y="4729"/>
                    <a:pt x="16800" y="4352"/>
                  </a:cubicBezTo>
                  <a:cubicBezTo>
                    <a:pt x="17454" y="4087"/>
                    <a:pt x="18070" y="3748"/>
                    <a:pt x="18661" y="3358"/>
                  </a:cubicBezTo>
                  <a:cubicBezTo>
                    <a:pt x="19076" y="3044"/>
                    <a:pt x="19416" y="2767"/>
                    <a:pt x="19692" y="2528"/>
                  </a:cubicBezTo>
                  <a:cubicBezTo>
                    <a:pt x="20082" y="2164"/>
                    <a:pt x="20422" y="1761"/>
                    <a:pt x="20723" y="1321"/>
                  </a:cubicBezTo>
                  <a:cubicBezTo>
                    <a:pt x="19453" y="504"/>
                    <a:pt x="17932" y="126"/>
                    <a:pt x="16423" y="38"/>
                  </a:cubicBezTo>
                  <a:cubicBezTo>
                    <a:pt x="16134" y="13"/>
                    <a:pt x="15844" y="13"/>
                    <a:pt x="15555" y="13"/>
                  </a:cubicBezTo>
                  <a:lnTo>
                    <a:pt x="15568" y="1"/>
                  </a:lnTo>
                  <a:close/>
                  <a:moveTo>
                    <a:pt x="12135" y="302"/>
                  </a:moveTo>
                  <a:lnTo>
                    <a:pt x="11858" y="353"/>
                  </a:lnTo>
                  <a:cubicBezTo>
                    <a:pt x="8350" y="881"/>
                    <a:pt x="4753" y="1711"/>
                    <a:pt x="1911" y="3836"/>
                  </a:cubicBezTo>
                  <a:cubicBezTo>
                    <a:pt x="1119" y="4427"/>
                    <a:pt x="365" y="5156"/>
                    <a:pt x="0" y="6087"/>
                  </a:cubicBezTo>
                  <a:cubicBezTo>
                    <a:pt x="214" y="6162"/>
                    <a:pt x="440" y="6225"/>
                    <a:pt x="667" y="6275"/>
                  </a:cubicBezTo>
                  <a:cubicBezTo>
                    <a:pt x="1437" y="6427"/>
                    <a:pt x="2230" y="6503"/>
                    <a:pt x="3023" y="6503"/>
                  </a:cubicBezTo>
                  <a:cubicBezTo>
                    <a:pt x="3085" y="6503"/>
                    <a:pt x="3146" y="6503"/>
                    <a:pt x="3207" y="6502"/>
                  </a:cubicBezTo>
                  <a:cubicBezTo>
                    <a:pt x="4477" y="6477"/>
                    <a:pt x="5734" y="6376"/>
                    <a:pt x="6992" y="6175"/>
                  </a:cubicBezTo>
                  <a:cubicBezTo>
                    <a:pt x="7759" y="6074"/>
                    <a:pt x="9004" y="5911"/>
                    <a:pt x="10399" y="5710"/>
                  </a:cubicBezTo>
                  <a:cubicBezTo>
                    <a:pt x="10374" y="5684"/>
                    <a:pt x="10689" y="5383"/>
                    <a:pt x="11091" y="4792"/>
                  </a:cubicBezTo>
                  <a:cubicBezTo>
                    <a:pt x="11594" y="4025"/>
                    <a:pt x="11934" y="3144"/>
                    <a:pt x="12072" y="2239"/>
                  </a:cubicBezTo>
                  <a:cubicBezTo>
                    <a:pt x="12147" y="1598"/>
                    <a:pt x="12160" y="944"/>
                    <a:pt x="12135" y="302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2"/>
            <p:cNvSpPr/>
            <p:nvPr/>
          </p:nvSpPr>
          <p:spPr>
            <a:xfrm>
              <a:off x="6294450" y="1688025"/>
              <a:ext cx="49075" cy="135525"/>
            </a:xfrm>
            <a:custGeom>
              <a:rect b="b" l="l" r="r" t="t"/>
              <a:pathLst>
                <a:path extrusionOk="0" h="5421" w="1963">
                  <a:moveTo>
                    <a:pt x="1912" y="1"/>
                  </a:moveTo>
                  <a:cubicBezTo>
                    <a:pt x="1912" y="1"/>
                    <a:pt x="1912" y="2"/>
                    <a:pt x="1912" y="2"/>
                  </a:cubicBezTo>
                  <a:lnTo>
                    <a:pt x="1912" y="2"/>
                  </a:lnTo>
                  <a:lnTo>
                    <a:pt x="1925" y="1"/>
                  </a:lnTo>
                  <a:close/>
                  <a:moveTo>
                    <a:pt x="1912" y="2"/>
                  </a:moveTo>
                  <a:lnTo>
                    <a:pt x="1761" y="13"/>
                  </a:lnTo>
                  <a:cubicBezTo>
                    <a:pt x="1799" y="667"/>
                    <a:pt x="1774" y="1309"/>
                    <a:pt x="1698" y="1950"/>
                  </a:cubicBezTo>
                  <a:cubicBezTo>
                    <a:pt x="1560" y="2868"/>
                    <a:pt x="1233" y="3736"/>
                    <a:pt x="718" y="4503"/>
                  </a:cubicBezTo>
                  <a:cubicBezTo>
                    <a:pt x="328" y="5094"/>
                    <a:pt x="1" y="5395"/>
                    <a:pt x="26" y="5421"/>
                  </a:cubicBezTo>
                  <a:cubicBezTo>
                    <a:pt x="114" y="5358"/>
                    <a:pt x="189" y="5295"/>
                    <a:pt x="265" y="5219"/>
                  </a:cubicBezTo>
                  <a:cubicBezTo>
                    <a:pt x="466" y="5018"/>
                    <a:pt x="642" y="4804"/>
                    <a:pt x="818" y="4578"/>
                  </a:cubicBezTo>
                  <a:cubicBezTo>
                    <a:pt x="1371" y="3811"/>
                    <a:pt x="1736" y="2918"/>
                    <a:pt x="1874" y="1975"/>
                  </a:cubicBezTo>
                  <a:cubicBezTo>
                    <a:pt x="1950" y="1322"/>
                    <a:pt x="1962" y="655"/>
                    <a:pt x="1912" y="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2"/>
            <p:cNvSpPr/>
            <p:nvPr/>
          </p:nvSpPr>
          <p:spPr>
            <a:xfrm>
              <a:off x="6009950" y="1428350"/>
              <a:ext cx="549550" cy="259200"/>
            </a:xfrm>
            <a:custGeom>
              <a:rect b="b" l="l" r="r" t="t"/>
              <a:pathLst>
                <a:path extrusionOk="0" h="10368" w="21982">
                  <a:moveTo>
                    <a:pt x="17476" y="0"/>
                  </a:moveTo>
                  <a:cubicBezTo>
                    <a:pt x="17297" y="0"/>
                    <a:pt x="17117" y="8"/>
                    <a:pt x="16939" y="26"/>
                  </a:cubicBezTo>
                  <a:cubicBezTo>
                    <a:pt x="16386" y="64"/>
                    <a:pt x="15820" y="139"/>
                    <a:pt x="15266" y="253"/>
                  </a:cubicBezTo>
                  <a:cubicBezTo>
                    <a:pt x="14109" y="479"/>
                    <a:pt x="12877" y="869"/>
                    <a:pt x="11519" y="1158"/>
                  </a:cubicBezTo>
                  <a:lnTo>
                    <a:pt x="7218" y="2164"/>
                  </a:lnTo>
                  <a:lnTo>
                    <a:pt x="4892" y="2705"/>
                  </a:lnTo>
                  <a:lnTo>
                    <a:pt x="3685" y="2981"/>
                  </a:lnTo>
                  <a:cubicBezTo>
                    <a:pt x="3270" y="3069"/>
                    <a:pt x="2855" y="3183"/>
                    <a:pt x="2465" y="3333"/>
                  </a:cubicBezTo>
                  <a:cubicBezTo>
                    <a:pt x="1648" y="3686"/>
                    <a:pt x="969" y="4314"/>
                    <a:pt x="554" y="5094"/>
                  </a:cubicBezTo>
                  <a:cubicBezTo>
                    <a:pt x="114" y="5899"/>
                    <a:pt x="1" y="6842"/>
                    <a:pt x="239" y="7735"/>
                  </a:cubicBezTo>
                  <a:cubicBezTo>
                    <a:pt x="466" y="8627"/>
                    <a:pt x="1032" y="9394"/>
                    <a:pt x="1811" y="9885"/>
                  </a:cubicBezTo>
                  <a:cubicBezTo>
                    <a:pt x="2375" y="10245"/>
                    <a:pt x="3026" y="10368"/>
                    <a:pt x="3671" y="10368"/>
                  </a:cubicBezTo>
                  <a:cubicBezTo>
                    <a:pt x="3904" y="10368"/>
                    <a:pt x="4137" y="10352"/>
                    <a:pt x="4364" y="10325"/>
                  </a:cubicBezTo>
                  <a:cubicBezTo>
                    <a:pt x="5219" y="10212"/>
                    <a:pt x="6024" y="9998"/>
                    <a:pt x="6816" y="9835"/>
                  </a:cubicBezTo>
                  <a:lnTo>
                    <a:pt x="9155" y="9332"/>
                  </a:lnTo>
                  <a:lnTo>
                    <a:pt x="17241" y="7546"/>
                  </a:lnTo>
                  <a:cubicBezTo>
                    <a:pt x="18385" y="7307"/>
                    <a:pt x="19441" y="7030"/>
                    <a:pt x="20246" y="6540"/>
                  </a:cubicBezTo>
                  <a:cubicBezTo>
                    <a:pt x="20950" y="6125"/>
                    <a:pt x="21491" y="5471"/>
                    <a:pt x="21768" y="4704"/>
                  </a:cubicBezTo>
                  <a:cubicBezTo>
                    <a:pt x="21931" y="4226"/>
                    <a:pt x="21981" y="3698"/>
                    <a:pt x="21906" y="3195"/>
                  </a:cubicBezTo>
                  <a:cubicBezTo>
                    <a:pt x="21881" y="3019"/>
                    <a:pt x="21843" y="2843"/>
                    <a:pt x="21780" y="2680"/>
                  </a:cubicBezTo>
                  <a:lnTo>
                    <a:pt x="21780" y="2680"/>
                  </a:lnTo>
                  <a:cubicBezTo>
                    <a:pt x="21768" y="2680"/>
                    <a:pt x="21830" y="2856"/>
                    <a:pt x="21881" y="3208"/>
                  </a:cubicBezTo>
                  <a:cubicBezTo>
                    <a:pt x="21944" y="3698"/>
                    <a:pt x="21881" y="4214"/>
                    <a:pt x="21717" y="4692"/>
                  </a:cubicBezTo>
                  <a:cubicBezTo>
                    <a:pt x="21441" y="5433"/>
                    <a:pt x="20900" y="6062"/>
                    <a:pt x="20208" y="6465"/>
                  </a:cubicBezTo>
                  <a:cubicBezTo>
                    <a:pt x="19416" y="6942"/>
                    <a:pt x="18372" y="7206"/>
                    <a:pt x="17228" y="7445"/>
                  </a:cubicBezTo>
                  <a:lnTo>
                    <a:pt x="9130" y="9168"/>
                  </a:lnTo>
                  <a:lnTo>
                    <a:pt x="6791" y="9671"/>
                  </a:lnTo>
                  <a:cubicBezTo>
                    <a:pt x="5999" y="9835"/>
                    <a:pt x="5181" y="10036"/>
                    <a:pt x="4364" y="10149"/>
                  </a:cubicBezTo>
                  <a:cubicBezTo>
                    <a:pt x="4148" y="10175"/>
                    <a:pt x="3927" y="10190"/>
                    <a:pt x="3706" y="10190"/>
                  </a:cubicBezTo>
                  <a:cubicBezTo>
                    <a:pt x="3080" y="10190"/>
                    <a:pt x="2451" y="10069"/>
                    <a:pt x="1912" y="9734"/>
                  </a:cubicBezTo>
                  <a:cubicBezTo>
                    <a:pt x="1183" y="9256"/>
                    <a:pt x="642" y="8527"/>
                    <a:pt x="428" y="7684"/>
                  </a:cubicBezTo>
                  <a:cubicBezTo>
                    <a:pt x="202" y="6842"/>
                    <a:pt x="302" y="5949"/>
                    <a:pt x="717" y="5169"/>
                  </a:cubicBezTo>
                  <a:cubicBezTo>
                    <a:pt x="1120" y="4427"/>
                    <a:pt x="1761" y="3836"/>
                    <a:pt x="2541" y="3497"/>
                  </a:cubicBezTo>
                  <a:cubicBezTo>
                    <a:pt x="2930" y="3346"/>
                    <a:pt x="3333" y="3233"/>
                    <a:pt x="3735" y="3157"/>
                  </a:cubicBezTo>
                  <a:lnTo>
                    <a:pt x="4942" y="2868"/>
                  </a:lnTo>
                  <a:lnTo>
                    <a:pt x="7269" y="2315"/>
                  </a:lnTo>
                  <a:lnTo>
                    <a:pt x="11569" y="1296"/>
                  </a:lnTo>
                  <a:cubicBezTo>
                    <a:pt x="12927" y="995"/>
                    <a:pt x="14160" y="605"/>
                    <a:pt x="15304" y="366"/>
                  </a:cubicBezTo>
                  <a:cubicBezTo>
                    <a:pt x="15857" y="253"/>
                    <a:pt x="16398" y="177"/>
                    <a:pt x="16964" y="139"/>
                  </a:cubicBezTo>
                  <a:cubicBezTo>
                    <a:pt x="17169" y="118"/>
                    <a:pt x="17376" y="108"/>
                    <a:pt x="17583" y="108"/>
                  </a:cubicBezTo>
                  <a:cubicBezTo>
                    <a:pt x="17872" y="108"/>
                    <a:pt x="18162" y="128"/>
                    <a:pt x="18448" y="165"/>
                  </a:cubicBezTo>
                  <a:cubicBezTo>
                    <a:pt x="19227" y="278"/>
                    <a:pt x="19982" y="580"/>
                    <a:pt x="20623" y="1045"/>
                  </a:cubicBezTo>
                  <a:cubicBezTo>
                    <a:pt x="21026" y="1359"/>
                    <a:pt x="21340" y="1749"/>
                    <a:pt x="21566" y="2202"/>
                  </a:cubicBezTo>
                  <a:cubicBezTo>
                    <a:pt x="21730" y="2504"/>
                    <a:pt x="21768" y="2680"/>
                    <a:pt x="21780" y="2680"/>
                  </a:cubicBezTo>
                  <a:cubicBezTo>
                    <a:pt x="21768" y="2642"/>
                    <a:pt x="21755" y="2592"/>
                    <a:pt x="21742" y="2554"/>
                  </a:cubicBezTo>
                  <a:cubicBezTo>
                    <a:pt x="21705" y="2428"/>
                    <a:pt x="21654" y="2302"/>
                    <a:pt x="21604" y="2189"/>
                  </a:cubicBezTo>
                  <a:cubicBezTo>
                    <a:pt x="21378" y="1724"/>
                    <a:pt x="21063" y="1321"/>
                    <a:pt x="20661" y="995"/>
                  </a:cubicBezTo>
                  <a:cubicBezTo>
                    <a:pt x="20020" y="504"/>
                    <a:pt x="19253" y="190"/>
                    <a:pt x="18448" y="77"/>
                  </a:cubicBezTo>
                  <a:cubicBezTo>
                    <a:pt x="18131" y="28"/>
                    <a:pt x="17804" y="0"/>
                    <a:pt x="17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2"/>
            <p:cNvSpPr/>
            <p:nvPr/>
          </p:nvSpPr>
          <p:spPr>
            <a:xfrm>
              <a:off x="5904325" y="1623400"/>
              <a:ext cx="110375" cy="53725"/>
            </a:xfrm>
            <a:custGeom>
              <a:rect b="b" l="l" r="r" t="t"/>
              <a:pathLst>
                <a:path extrusionOk="0" h="2149" w="4415">
                  <a:moveTo>
                    <a:pt x="4371" y="1"/>
                  </a:moveTo>
                  <a:cubicBezTo>
                    <a:pt x="4287" y="1"/>
                    <a:pt x="4039" y="43"/>
                    <a:pt x="3685" y="134"/>
                  </a:cubicBezTo>
                  <a:cubicBezTo>
                    <a:pt x="2566" y="461"/>
                    <a:pt x="1497" y="976"/>
                    <a:pt x="554" y="1681"/>
                  </a:cubicBezTo>
                  <a:cubicBezTo>
                    <a:pt x="202" y="1945"/>
                    <a:pt x="0" y="2133"/>
                    <a:pt x="13" y="2146"/>
                  </a:cubicBezTo>
                  <a:cubicBezTo>
                    <a:pt x="14" y="2148"/>
                    <a:pt x="17" y="2148"/>
                    <a:pt x="20" y="2148"/>
                  </a:cubicBezTo>
                  <a:cubicBezTo>
                    <a:pt x="113" y="2148"/>
                    <a:pt x="962" y="1508"/>
                    <a:pt x="2138" y="926"/>
                  </a:cubicBezTo>
                  <a:cubicBezTo>
                    <a:pt x="3345" y="322"/>
                    <a:pt x="4414" y="58"/>
                    <a:pt x="4402" y="8"/>
                  </a:cubicBezTo>
                  <a:cubicBezTo>
                    <a:pt x="4402" y="3"/>
                    <a:pt x="4391" y="1"/>
                    <a:pt x="4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2"/>
            <p:cNvSpPr/>
            <p:nvPr/>
          </p:nvSpPr>
          <p:spPr>
            <a:xfrm>
              <a:off x="6192575" y="1367875"/>
              <a:ext cx="8425" cy="5450"/>
            </a:xfrm>
            <a:custGeom>
              <a:rect b="b" l="l" r="r" t="t"/>
              <a:pathLst>
                <a:path extrusionOk="0" h="218" w="337">
                  <a:moveTo>
                    <a:pt x="181" y="1"/>
                  </a:moveTo>
                  <a:cubicBezTo>
                    <a:pt x="159" y="1"/>
                    <a:pt x="136" y="6"/>
                    <a:pt x="115" y="18"/>
                  </a:cubicBezTo>
                  <a:lnTo>
                    <a:pt x="102" y="31"/>
                  </a:lnTo>
                  <a:cubicBezTo>
                    <a:pt x="1" y="116"/>
                    <a:pt x="150" y="217"/>
                    <a:pt x="250" y="217"/>
                  </a:cubicBezTo>
                  <a:cubicBezTo>
                    <a:pt x="299" y="217"/>
                    <a:pt x="337" y="193"/>
                    <a:pt x="328" y="132"/>
                  </a:cubicBezTo>
                  <a:cubicBezTo>
                    <a:pt x="319" y="55"/>
                    <a:pt x="25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2"/>
            <p:cNvSpPr/>
            <p:nvPr/>
          </p:nvSpPr>
          <p:spPr>
            <a:xfrm>
              <a:off x="6235050" y="1433400"/>
              <a:ext cx="9750" cy="6925"/>
            </a:xfrm>
            <a:custGeom>
              <a:rect b="b" l="l" r="r" t="t"/>
              <a:pathLst>
                <a:path extrusionOk="0" h="277" w="390">
                  <a:moveTo>
                    <a:pt x="189" y="0"/>
                  </a:moveTo>
                  <a:cubicBezTo>
                    <a:pt x="0" y="0"/>
                    <a:pt x="13" y="277"/>
                    <a:pt x="189" y="277"/>
                  </a:cubicBezTo>
                  <a:cubicBezTo>
                    <a:pt x="377" y="277"/>
                    <a:pt x="390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2"/>
            <p:cNvSpPr/>
            <p:nvPr/>
          </p:nvSpPr>
          <p:spPr>
            <a:xfrm>
              <a:off x="5968200" y="1614150"/>
              <a:ext cx="10300" cy="7300"/>
            </a:xfrm>
            <a:custGeom>
              <a:rect b="b" l="l" r="r" t="t"/>
              <a:pathLst>
                <a:path extrusionOk="0" h="292" w="412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87" y="291"/>
                    <a:pt x="206" y="291"/>
                  </a:cubicBezTo>
                  <a:cubicBezTo>
                    <a:pt x="232" y="291"/>
                    <a:pt x="260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2"/>
            <p:cNvSpPr/>
            <p:nvPr/>
          </p:nvSpPr>
          <p:spPr>
            <a:xfrm>
              <a:off x="5910925" y="1644650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2"/>
            <p:cNvSpPr/>
            <p:nvPr/>
          </p:nvSpPr>
          <p:spPr>
            <a:xfrm>
              <a:off x="5926325" y="1336250"/>
              <a:ext cx="327275" cy="280450"/>
            </a:xfrm>
            <a:custGeom>
              <a:rect b="b" l="l" r="r" t="t"/>
              <a:pathLst>
                <a:path extrusionOk="0" h="11218" w="13091">
                  <a:moveTo>
                    <a:pt x="12802" y="1"/>
                  </a:moveTo>
                  <a:cubicBezTo>
                    <a:pt x="12806" y="1"/>
                    <a:pt x="12810" y="1"/>
                    <a:pt x="12814" y="1"/>
                  </a:cubicBezTo>
                  <a:lnTo>
                    <a:pt x="12814" y="1"/>
                  </a:lnTo>
                  <a:cubicBezTo>
                    <a:pt x="12814" y="1"/>
                    <a:pt x="12814" y="1"/>
                    <a:pt x="12814" y="1"/>
                  </a:cubicBezTo>
                  <a:close/>
                  <a:moveTo>
                    <a:pt x="12814" y="1"/>
                  </a:moveTo>
                  <a:lnTo>
                    <a:pt x="12814" y="1"/>
                  </a:lnTo>
                  <a:cubicBezTo>
                    <a:pt x="12110" y="39"/>
                    <a:pt x="11418" y="139"/>
                    <a:pt x="10727" y="290"/>
                  </a:cubicBezTo>
                  <a:cubicBezTo>
                    <a:pt x="10978" y="391"/>
                    <a:pt x="11230" y="516"/>
                    <a:pt x="11456" y="667"/>
                  </a:cubicBezTo>
                  <a:cubicBezTo>
                    <a:pt x="12475" y="340"/>
                    <a:pt x="13091" y="152"/>
                    <a:pt x="13066" y="51"/>
                  </a:cubicBezTo>
                  <a:cubicBezTo>
                    <a:pt x="13066" y="14"/>
                    <a:pt x="12970" y="1"/>
                    <a:pt x="12814" y="1"/>
                  </a:cubicBezTo>
                  <a:close/>
                  <a:moveTo>
                    <a:pt x="10488" y="328"/>
                  </a:moveTo>
                  <a:lnTo>
                    <a:pt x="10337" y="365"/>
                  </a:lnTo>
                  <a:cubicBezTo>
                    <a:pt x="9356" y="579"/>
                    <a:pt x="8388" y="868"/>
                    <a:pt x="7457" y="1233"/>
                  </a:cubicBezTo>
                  <a:cubicBezTo>
                    <a:pt x="6288" y="1673"/>
                    <a:pt x="5181" y="2264"/>
                    <a:pt x="4175" y="2994"/>
                  </a:cubicBezTo>
                  <a:cubicBezTo>
                    <a:pt x="3157" y="3723"/>
                    <a:pt x="2264" y="4628"/>
                    <a:pt x="1547" y="5659"/>
                  </a:cubicBezTo>
                  <a:cubicBezTo>
                    <a:pt x="956" y="6502"/>
                    <a:pt x="529" y="7445"/>
                    <a:pt x="252" y="8438"/>
                  </a:cubicBezTo>
                  <a:cubicBezTo>
                    <a:pt x="76" y="9105"/>
                    <a:pt x="1" y="9796"/>
                    <a:pt x="38" y="10476"/>
                  </a:cubicBezTo>
                  <a:cubicBezTo>
                    <a:pt x="76" y="10966"/>
                    <a:pt x="164" y="11217"/>
                    <a:pt x="214" y="11217"/>
                  </a:cubicBezTo>
                  <a:cubicBezTo>
                    <a:pt x="365" y="11217"/>
                    <a:pt x="290" y="10149"/>
                    <a:pt x="856" y="8614"/>
                  </a:cubicBezTo>
                  <a:cubicBezTo>
                    <a:pt x="1183" y="7734"/>
                    <a:pt x="1635" y="6892"/>
                    <a:pt x="2214" y="6137"/>
                  </a:cubicBezTo>
                  <a:cubicBezTo>
                    <a:pt x="2905" y="5207"/>
                    <a:pt x="3748" y="4377"/>
                    <a:pt x="4691" y="3698"/>
                  </a:cubicBezTo>
                  <a:cubicBezTo>
                    <a:pt x="6716" y="2252"/>
                    <a:pt x="8904" y="1485"/>
                    <a:pt x="10488" y="969"/>
                  </a:cubicBezTo>
                  <a:lnTo>
                    <a:pt x="11255" y="730"/>
                  </a:lnTo>
                  <a:cubicBezTo>
                    <a:pt x="11016" y="567"/>
                    <a:pt x="10752" y="441"/>
                    <a:pt x="10488" y="328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2"/>
            <p:cNvSpPr/>
            <p:nvPr/>
          </p:nvSpPr>
          <p:spPr>
            <a:xfrm>
              <a:off x="6188525" y="1343175"/>
              <a:ext cx="24225" cy="11350"/>
            </a:xfrm>
            <a:custGeom>
              <a:rect b="b" l="l" r="r" t="t"/>
              <a:pathLst>
                <a:path extrusionOk="0" h="454" w="969">
                  <a:moveTo>
                    <a:pt x="239" y="0"/>
                  </a:moveTo>
                  <a:lnTo>
                    <a:pt x="239" y="13"/>
                  </a:lnTo>
                  <a:lnTo>
                    <a:pt x="0" y="51"/>
                  </a:lnTo>
                  <a:cubicBezTo>
                    <a:pt x="264" y="164"/>
                    <a:pt x="528" y="290"/>
                    <a:pt x="767" y="453"/>
                  </a:cubicBezTo>
                  <a:lnTo>
                    <a:pt x="968" y="390"/>
                  </a:lnTo>
                  <a:cubicBezTo>
                    <a:pt x="729" y="239"/>
                    <a:pt x="490" y="114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2"/>
            <p:cNvSpPr/>
            <p:nvPr/>
          </p:nvSpPr>
          <p:spPr>
            <a:xfrm>
              <a:off x="5937650" y="1684900"/>
              <a:ext cx="48750" cy="56600"/>
            </a:xfrm>
            <a:custGeom>
              <a:rect b="b" l="l" r="r" t="t"/>
              <a:pathLst>
                <a:path extrusionOk="0" h="2264" w="1950">
                  <a:moveTo>
                    <a:pt x="302" y="0"/>
                  </a:moveTo>
                  <a:lnTo>
                    <a:pt x="290" y="13"/>
                  </a:lnTo>
                  <a:cubicBezTo>
                    <a:pt x="277" y="13"/>
                    <a:pt x="252" y="13"/>
                    <a:pt x="239" y="25"/>
                  </a:cubicBezTo>
                  <a:cubicBezTo>
                    <a:pt x="0" y="101"/>
                    <a:pt x="38" y="792"/>
                    <a:pt x="516" y="1459"/>
                  </a:cubicBezTo>
                  <a:cubicBezTo>
                    <a:pt x="893" y="1987"/>
                    <a:pt x="1371" y="2264"/>
                    <a:pt x="1635" y="2264"/>
                  </a:cubicBezTo>
                  <a:cubicBezTo>
                    <a:pt x="1685" y="2264"/>
                    <a:pt x="1748" y="2238"/>
                    <a:pt x="1786" y="2201"/>
                  </a:cubicBezTo>
                  <a:cubicBezTo>
                    <a:pt x="1949" y="2000"/>
                    <a:pt x="1635" y="1509"/>
                    <a:pt x="1245" y="943"/>
                  </a:cubicBezTo>
                  <a:cubicBezTo>
                    <a:pt x="881" y="428"/>
                    <a:pt x="528" y="0"/>
                    <a:pt x="302" y="0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5963100" y="1849575"/>
              <a:ext cx="616525" cy="708575"/>
            </a:xfrm>
            <a:custGeom>
              <a:rect b="b" l="l" r="r" t="t"/>
              <a:pathLst>
                <a:path extrusionOk="0" h="28343" w="24661">
                  <a:moveTo>
                    <a:pt x="16142" y="1"/>
                  </a:moveTo>
                  <a:cubicBezTo>
                    <a:pt x="7130" y="1"/>
                    <a:pt x="1" y="3850"/>
                    <a:pt x="1" y="3850"/>
                  </a:cubicBezTo>
                  <a:cubicBezTo>
                    <a:pt x="152" y="7447"/>
                    <a:pt x="315" y="11081"/>
                    <a:pt x="1095" y="14589"/>
                  </a:cubicBezTo>
                  <a:cubicBezTo>
                    <a:pt x="1875" y="18110"/>
                    <a:pt x="3333" y="21543"/>
                    <a:pt x="5798" y="24184"/>
                  </a:cubicBezTo>
                  <a:cubicBezTo>
                    <a:pt x="8100" y="26651"/>
                    <a:pt x="11377" y="28342"/>
                    <a:pt x="14746" y="28342"/>
                  </a:cubicBezTo>
                  <a:cubicBezTo>
                    <a:pt x="14965" y="28342"/>
                    <a:pt x="15185" y="28335"/>
                    <a:pt x="15405" y="28321"/>
                  </a:cubicBezTo>
                  <a:cubicBezTo>
                    <a:pt x="18385" y="28107"/>
                    <a:pt x="21290" y="26472"/>
                    <a:pt x="22824" y="23894"/>
                  </a:cubicBezTo>
                  <a:cubicBezTo>
                    <a:pt x="24195" y="21581"/>
                    <a:pt x="24396" y="18776"/>
                    <a:pt x="24471" y="16085"/>
                  </a:cubicBezTo>
                  <a:cubicBezTo>
                    <a:pt x="24610" y="11081"/>
                    <a:pt x="24660" y="1247"/>
                    <a:pt x="23981" y="1059"/>
                  </a:cubicBezTo>
                  <a:cubicBezTo>
                    <a:pt x="21298" y="298"/>
                    <a:pt x="18647" y="1"/>
                    <a:pt x="1614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5987325" y="2197950"/>
              <a:ext cx="260325" cy="346450"/>
            </a:xfrm>
            <a:custGeom>
              <a:rect b="b" l="l" r="r" t="t"/>
              <a:pathLst>
                <a:path extrusionOk="0" h="13858" w="10413">
                  <a:moveTo>
                    <a:pt x="0" y="0"/>
                  </a:moveTo>
                  <a:cubicBezTo>
                    <a:pt x="226" y="1409"/>
                    <a:pt x="591" y="2792"/>
                    <a:pt x="1082" y="4125"/>
                  </a:cubicBezTo>
                  <a:cubicBezTo>
                    <a:pt x="1874" y="6162"/>
                    <a:pt x="2892" y="8061"/>
                    <a:pt x="4389" y="9746"/>
                  </a:cubicBezTo>
                  <a:cubicBezTo>
                    <a:pt x="2188" y="7193"/>
                    <a:pt x="868" y="3949"/>
                    <a:pt x="138" y="654"/>
                  </a:cubicBezTo>
                  <a:cubicBezTo>
                    <a:pt x="88" y="440"/>
                    <a:pt x="38" y="214"/>
                    <a:pt x="0" y="0"/>
                  </a:cubicBezTo>
                  <a:close/>
                  <a:moveTo>
                    <a:pt x="6438" y="11732"/>
                  </a:moveTo>
                  <a:cubicBezTo>
                    <a:pt x="6539" y="11808"/>
                    <a:pt x="6652" y="11896"/>
                    <a:pt x="6765" y="11971"/>
                  </a:cubicBezTo>
                  <a:cubicBezTo>
                    <a:pt x="6652" y="11896"/>
                    <a:pt x="6552" y="11808"/>
                    <a:pt x="6438" y="11732"/>
                  </a:cubicBezTo>
                  <a:close/>
                  <a:moveTo>
                    <a:pt x="8803" y="13204"/>
                  </a:moveTo>
                  <a:cubicBezTo>
                    <a:pt x="9318" y="13480"/>
                    <a:pt x="9859" y="13694"/>
                    <a:pt x="10412" y="13858"/>
                  </a:cubicBezTo>
                  <a:cubicBezTo>
                    <a:pt x="9859" y="13681"/>
                    <a:pt x="9318" y="13455"/>
                    <a:pt x="8803" y="13204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2"/>
            <p:cNvSpPr/>
            <p:nvPr/>
          </p:nvSpPr>
          <p:spPr>
            <a:xfrm>
              <a:off x="5975675" y="1980075"/>
              <a:ext cx="349625" cy="569675"/>
            </a:xfrm>
            <a:custGeom>
              <a:rect b="b" l="l" r="r" t="t"/>
              <a:pathLst>
                <a:path extrusionOk="0" h="22787" w="13985">
                  <a:moveTo>
                    <a:pt x="190" y="1"/>
                  </a:moveTo>
                  <a:cubicBezTo>
                    <a:pt x="193" y="13"/>
                    <a:pt x="197" y="26"/>
                    <a:pt x="201" y="38"/>
                  </a:cubicBezTo>
                  <a:lnTo>
                    <a:pt x="201" y="38"/>
                  </a:lnTo>
                  <a:lnTo>
                    <a:pt x="202" y="13"/>
                  </a:lnTo>
                  <a:lnTo>
                    <a:pt x="190" y="1"/>
                  </a:lnTo>
                  <a:close/>
                  <a:moveTo>
                    <a:pt x="201" y="38"/>
                  </a:moveTo>
                  <a:lnTo>
                    <a:pt x="39" y="3371"/>
                  </a:lnTo>
                  <a:cubicBezTo>
                    <a:pt x="1" y="5169"/>
                    <a:pt x="139" y="6955"/>
                    <a:pt x="441" y="8715"/>
                  </a:cubicBezTo>
                  <a:cubicBezTo>
                    <a:pt x="491" y="8942"/>
                    <a:pt x="529" y="9155"/>
                    <a:pt x="579" y="9369"/>
                  </a:cubicBezTo>
                  <a:cubicBezTo>
                    <a:pt x="1321" y="12676"/>
                    <a:pt x="2642" y="15908"/>
                    <a:pt x="4842" y="18473"/>
                  </a:cubicBezTo>
                  <a:cubicBezTo>
                    <a:pt x="5471" y="19177"/>
                    <a:pt x="6163" y="19844"/>
                    <a:pt x="6904" y="20435"/>
                  </a:cubicBezTo>
                  <a:cubicBezTo>
                    <a:pt x="7005" y="20523"/>
                    <a:pt x="7118" y="20611"/>
                    <a:pt x="7231" y="20686"/>
                  </a:cubicBezTo>
                  <a:cubicBezTo>
                    <a:pt x="7885" y="21139"/>
                    <a:pt x="8564" y="21541"/>
                    <a:pt x="9256" y="21919"/>
                  </a:cubicBezTo>
                  <a:cubicBezTo>
                    <a:pt x="9784" y="22170"/>
                    <a:pt x="10325" y="22384"/>
                    <a:pt x="10878" y="22573"/>
                  </a:cubicBezTo>
                  <a:cubicBezTo>
                    <a:pt x="11079" y="22635"/>
                    <a:pt x="11280" y="22686"/>
                    <a:pt x="11494" y="22749"/>
                  </a:cubicBezTo>
                  <a:lnTo>
                    <a:pt x="11545" y="22749"/>
                  </a:lnTo>
                  <a:cubicBezTo>
                    <a:pt x="11645" y="22774"/>
                    <a:pt x="11746" y="22786"/>
                    <a:pt x="11859" y="22786"/>
                  </a:cubicBezTo>
                  <a:cubicBezTo>
                    <a:pt x="12903" y="22786"/>
                    <a:pt x="13519" y="21403"/>
                    <a:pt x="13745" y="20246"/>
                  </a:cubicBezTo>
                  <a:cubicBezTo>
                    <a:pt x="13984" y="18951"/>
                    <a:pt x="13519" y="17593"/>
                    <a:pt x="12739" y="16537"/>
                  </a:cubicBezTo>
                  <a:cubicBezTo>
                    <a:pt x="11947" y="15480"/>
                    <a:pt x="10866" y="14688"/>
                    <a:pt x="9759" y="13984"/>
                  </a:cubicBezTo>
                  <a:cubicBezTo>
                    <a:pt x="8652" y="13267"/>
                    <a:pt x="7495" y="12626"/>
                    <a:pt x="6477" y="11796"/>
                  </a:cubicBezTo>
                  <a:cubicBezTo>
                    <a:pt x="4716" y="10362"/>
                    <a:pt x="3421" y="8439"/>
                    <a:pt x="2453" y="6389"/>
                  </a:cubicBezTo>
                  <a:cubicBezTo>
                    <a:pt x="1490" y="4351"/>
                    <a:pt x="851" y="2189"/>
                    <a:pt x="201" y="38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6181350" y="2398825"/>
              <a:ext cx="10300" cy="7275"/>
            </a:xfrm>
            <a:custGeom>
              <a:rect b="b" l="l" r="r" t="t"/>
              <a:pathLst>
                <a:path extrusionOk="0" h="291" w="412">
                  <a:moveTo>
                    <a:pt x="206" y="0"/>
                  </a:moveTo>
                  <a:cubicBezTo>
                    <a:pt x="180" y="0"/>
                    <a:pt x="152" y="8"/>
                    <a:pt x="124" y="26"/>
                  </a:cubicBezTo>
                  <a:lnTo>
                    <a:pt x="124" y="38"/>
                  </a:lnTo>
                  <a:cubicBezTo>
                    <a:pt x="0" y="131"/>
                    <a:pt x="87" y="291"/>
                    <a:pt x="205" y="291"/>
                  </a:cubicBezTo>
                  <a:cubicBezTo>
                    <a:pt x="232" y="291"/>
                    <a:pt x="260" y="283"/>
                    <a:pt x="287" y="264"/>
                  </a:cubicBezTo>
                  <a:cubicBezTo>
                    <a:pt x="412" y="171"/>
                    <a:pt x="330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2"/>
            <p:cNvSpPr/>
            <p:nvPr/>
          </p:nvSpPr>
          <p:spPr>
            <a:xfrm>
              <a:off x="6290650" y="2394875"/>
              <a:ext cx="8325" cy="5175"/>
            </a:xfrm>
            <a:custGeom>
              <a:rect b="b" l="l" r="r" t="t"/>
              <a:pathLst>
                <a:path extrusionOk="0" h="207" w="333">
                  <a:moveTo>
                    <a:pt x="187" y="0"/>
                  </a:moveTo>
                  <a:cubicBezTo>
                    <a:pt x="163" y="0"/>
                    <a:pt x="139" y="7"/>
                    <a:pt x="115" y="20"/>
                  </a:cubicBezTo>
                  <a:lnTo>
                    <a:pt x="102" y="20"/>
                  </a:lnTo>
                  <a:cubicBezTo>
                    <a:pt x="1" y="105"/>
                    <a:pt x="144" y="206"/>
                    <a:pt x="245" y="206"/>
                  </a:cubicBezTo>
                  <a:cubicBezTo>
                    <a:pt x="294" y="206"/>
                    <a:pt x="333" y="182"/>
                    <a:pt x="329" y="121"/>
                  </a:cubicBezTo>
                  <a:cubicBezTo>
                    <a:pt x="310" y="47"/>
                    <a:pt x="252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2"/>
            <p:cNvSpPr/>
            <p:nvPr/>
          </p:nvSpPr>
          <p:spPr>
            <a:xfrm>
              <a:off x="6408950" y="2282200"/>
              <a:ext cx="10300" cy="7275"/>
            </a:xfrm>
            <a:custGeom>
              <a:rect b="b" l="l" r="r" t="t"/>
              <a:pathLst>
                <a:path extrusionOk="0" h="291" w="412">
                  <a:moveTo>
                    <a:pt x="214" y="0"/>
                  </a:moveTo>
                  <a:cubicBezTo>
                    <a:pt x="189" y="0"/>
                    <a:pt x="163" y="8"/>
                    <a:pt x="136" y="25"/>
                  </a:cubicBezTo>
                  <a:lnTo>
                    <a:pt x="124" y="38"/>
                  </a:lnTo>
                  <a:cubicBezTo>
                    <a:pt x="0" y="131"/>
                    <a:pt x="96" y="290"/>
                    <a:pt x="210" y="290"/>
                  </a:cubicBezTo>
                  <a:cubicBezTo>
                    <a:pt x="236" y="290"/>
                    <a:pt x="262" y="283"/>
                    <a:pt x="287" y="264"/>
                  </a:cubicBezTo>
                  <a:cubicBezTo>
                    <a:pt x="412" y="171"/>
                    <a:pt x="331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2"/>
            <p:cNvSpPr/>
            <p:nvPr/>
          </p:nvSpPr>
          <p:spPr>
            <a:xfrm>
              <a:off x="6352625" y="2005225"/>
              <a:ext cx="9750" cy="7275"/>
            </a:xfrm>
            <a:custGeom>
              <a:rect b="b" l="l" r="r" t="t"/>
              <a:pathLst>
                <a:path extrusionOk="0" h="291" w="390">
                  <a:moveTo>
                    <a:pt x="189" y="1"/>
                  </a:moveTo>
                  <a:cubicBezTo>
                    <a:pt x="0" y="13"/>
                    <a:pt x="13" y="290"/>
                    <a:pt x="201" y="290"/>
                  </a:cubicBezTo>
                  <a:cubicBezTo>
                    <a:pt x="377" y="290"/>
                    <a:pt x="390" y="13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2"/>
            <p:cNvSpPr/>
            <p:nvPr/>
          </p:nvSpPr>
          <p:spPr>
            <a:xfrm>
              <a:off x="6466150" y="2050375"/>
              <a:ext cx="8575" cy="5375"/>
            </a:xfrm>
            <a:custGeom>
              <a:rect b="b" l="l" r="r" t="t"/>
              <a:pathLst>
                <a:path extrusionOk="0" h="215" w="343">
                  <a:moveTo>
                    <a:pt x="189" y="0"/>
                  </a:moveTo>
                  <a:cubicBezTo>
                    <a:pt x="168" y="0"/>
                    <a:pt x="146" y="6"/>
                    <a:pt x="124" y="18"/>
                  </a:cubicBezTo>
                  <a:lnTo>
                    <a:pt x="112" y="31"/>
                  </a:lnTo>
                  <a:cubicBezTo>
                    <a:pt x="0" y="108"/>
                    <a:pt x="152" y="214"/>
                    <a:pt x="256" y="214"/>
                  </a:cubicBezTo>
                  <a:cubicBezTo>
                    <a:pt x="304" y="214"/>
                    <a:pt x="342" y="191"/>
                    <a:pt x="338" y="131"/>
                  </a:cubicBezTo>
                  <a:cubicBezTo>
                    <a:pt x="319" y="55"/>
                    <a:pt x="257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2"/>
            <p:cNvSpPr/>
            <p:nvPr/>
          </p:nvSpPr>
          <p:spPr>
            <a:xfrm>
              <a:off x="6057850" y="2366750"/>
              <a:ext cx="10300" cy="7125"/>
            </a:xfrm>
            <a:custGeom>
              <a:rect b="b" l="l" r="r" t="t"/>
              <a:pathLst>
                <a:path extrusionOk="0" h="285" w="412">
                  <a:moveTo>
                    <a:pt x="212" y="1"/>
                  </a:moveTo>
                  <a:cubicBezTo>
                    <a:pt x="187" y="1"/>
                    <a:pt x="161" y="8"/>
                    <a:pt x="134" y="26"/>
                  </a:cubicBezTo>
                  <a:lnTo>
                    <a:pt x="122" y="39"/>
                  </a:lnTo>
                  <a:cubicBezTo>
                    <a:pt x="1" y="129"/>
                    <a:pt x="90" y="284"/>
                    <a:pt x="207" y="284"/>
                  </a:cubicBezTo>
                  <a:cubicBezTo>
                    <a:pt x="237" y="284"/>
                    <a:pt x="268" y="275"/>
                    <a:pt x="298" y="252"/>
                  </a:cubicBezTo>
                  <a:cubicBezTo>
                    <a:pt x="412" y="169"/>
                    <a:pt x="329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6039875" y="2274325"/>
              <a:ext cx="10300" cy="7300"/>
            </a:xfrm>
            <a:custGeom>
              <a:rect b="b" l="l" r="r" t="t"/>
              <a:pathLst>
                <a:path extrusionOk="0" h="292" w="412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96" y="291"/>
                    <a:pt x="210" y="291"/>
                  </a:cubicBezTo>
                  <a:cubicBezTo>
                    <a:pt x="236" y="291"/>
                    <a:pt x="262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6030375" y="2191350"/>
              <a:ext cx="9775" cy="7250"/>
            </a:xfrm>
            <a:custGeom>
              <a:rect b="b" l="l" r="r" t="t"/>
              <a:pathLst>
                <a:path extrusionOk="0" h="290" w="391">
                  <a:moveTo>
                    <a:pt x="190" y="0"/>
                  </a:moveTo>
                  <a:cubicBezTo>
                    <a:pt x="1" y="13"/>
                    <a:pt x="13" y="289"/>
                    <a:pt x="190" y="289"/>
                  </a:cubicBezTo>
                  <a:cubicBezTo>
                    <a:pt x="378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6025350" y="2102200"/>
              <a:ext cx="6350" cy="6700"/>
            </a:xfrm>
            <a:custGeom>
              <a:rect b="b" l="l" r="r" t="t"/>
              <a:pathLst>
                <a:path extrusionOk="0" h="268" w="254">
                  <a:moveTo>
                    <a:pt x="137" y="1"/>
                  </a:moveTo>
                  <a:cubicBezTo>
                    <a:pt x="123" y="1"/>
                    <a:pt x="107" y="7"/>
                    <a:pt x="89" y="20"/>
                  </a:cubicBezTo>
                  <a:lnTo>
                    <a:pt x="76" y="20"/>
                  </a:lnTo>
                  <a:cubicBezTo>
                    <a:pt x="1" y="95"/>
                    <a:pt x="13" y="209"/>
                    <a:pt x="101" y="259"/>
                  </a:cubicBezTo>
                  <a:cubicBezTo>
                    <a:pt x="116" y="265"/>
                    <a:pt x="129" y="268"/>
                    <a:pt x="140" y="268"/>
                  </a:cubicBezTo>
                  <a:cubicBezTo>
                    <a:pt x="254" y="268"/>
                    <a:pt x="235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6531875" y="2028500"/>
              <a:ext cx="10350" cy="7275"/>
            </a:xfrm>
            <a:custGeom>
              <a:rect b="b" l="l" r="r" t="t"/>
              <a:pathLst>
                <a:path extrusionOk="0" h="291" w="414">
                  <a:moveTo>
                    <a:pt x="218" y="0"/>
                  </a:moveTo>
                  <a:cubicBezTo>
                    <a:pt x="192" y="0"/>
                    <a:pt x="165" y="8"/>
                    <a:pt x="136" y="26"/>
                  </a:cubicBezTo>
                  <a:lnTo>
                    <a:pt x="123" y="38"/>
                  </a:lnTo>
                  <a:cubicBezTo>
                    <a:pt x="0" y="131"/>
                    <a:pt x="95" y="291"/>
                    <a:pt x="217" y="291"/>
                  </a:cubicBezTo>
                  <a:cubicBezTo>
                    <a:pt x="244" y="291"/>
                    <a:pt x="272" y="283"/>
                    <a:pt x="300" y="264"/>
                  </a:cubicBezTo>
                  <a:cubicBezTo>
                    <a:pt x="414" y="171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6425550" y="238687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189" y="1"/>
                  </a:moveTo>
                  <a:cubicBezTo>
                    <a:pt x="0" y="1"/>
                    <a:pt x="13" y="277"/>
                    <a:pt x="189" y="277"/>
                  </a:cubicBezTo>
                  <a:cubicBezTo>
                    <a:pt x="365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6439475" y="2474100"/>
              <a:ext cx="8525" cy="5325"/>
            </a:xfrm>
            <a:custGeom>
              <a:rect b="b" l="l" r="r" t="t"/>
              <a:pathLst>
                <a:path extrusionOk="0" h="213" w="341">
                  <a:moveTo>
                    <a:pt x="194" y="0"/>
                  </a:moveTo>
                  <a:cubicBezTo>
                    <a:pt x="171" y="0"/>
                    <a:pt x="146" y="6"/>
                    <a:pt x="122" y="20"/>
                  </a:cubicBezTo>
                  <a:lnTo>
                    <a:pt x="110" y="33"/>
                  </a:lnTo>
                  <a:cubicBezTo>
                    <a:pt x="0" y="108"/>
                    <a:pt x="145" y="212"/>
                    <a:pt x="248" y="212"/>
                  </a:cubicBezTo>
                  <a:cubicBezTo>
                    <a:pt x="299" y="212"/>
                    <a:pt x="340" y="187"/>
                    <a:pt x="336" y="121"/>
                  </a:cubicBezTo>
                  <a:cubicBezTo>
                    <a:pt x="318" y="47"/>
                    <a:pt x="259" y="0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5991100" y="1941100"/>
              <a:ext cx="504900" cy="54100"/>
            </a:xfrm>
            <a:custGeom>
              <a:rect b="b" l="l" r="r" t="t"/>
              <a:pathLst>
                <a:path extrusionOk="0" h="2164" w="20196">
                  <a:moveTo>
                    <a:pt x="20032" y="1"/>
                  </a:moveTo>
                  <a:cubicBezTo>
                    <a:pt x="19453" y="1"/>
                    <a:pt x="16875" y="667"/>
                    <a:pt x="13392" y="1032"/>
                  </a:cubicBezTo>
                  <a:cubicBezTo>
                    <a:pt x="13405" y="1233"/>
                    <a:pt x="13417" y="1434"/>
                    <a:pt x="13430" y="1623"/>
                  </a:cubicBezTo>
                  <a:cubicBezTo>
                    <a:pt x="13430" y="1711"/>
                    <a:pt x="13430" y="1786"/>
                    <a:pt x="13443" y="1862"/>
                  </a:cubicBezTo>
                  <a:cubicBezTo>
                    <a:pt x="13681" y="1836"/>
                    <a:pt x="13908" y="1799"/>
                    <a:pt x="14147" y="1774"/>
                  </a:cubicBezTo>
                  <a:cubicBezTo>
                    <a:pt x="15216" y="1598"/>
                    <a:pt x="16284" y="1371"/>
                    <a:pt x="17341" y="1095"/>
                  </a:cubicBezTo>
                  <a:cubicBezTo>
                    <a:pt x="19139" y="604"/>
                    <a:pt x="20195" y="139"/>
                    <a:pt x="20157" y="38"/>
                  </a:cubicBezTo>
                  <a:cubicBezTo>
                    <a:pt x="20157" y="13"/>
                    <a:pt x="20107" y="1"/>
                    <a:pt x="20032" y="1"/>
                  </a:cubicBezTo>
                  <a:close/>
                  <a:moveTo>
                    <a:pt x="226" y="667"/>
                  </a:moveTo>
                  <a:cubicBezTo>
                    <a:pt x="101" y="667"/>
                    <a:pt x="38" y="692"/>
                    <a:pt x="38" y="717"/>
                  </a:cubicBezTo>
                  <a:cubicBezTo>
                    <a:pt x="0" y="831"/>
                    <a:pt x="1094" y="1220"/>
                    <a:pt x="2917" y="1585"/>
                  </a:cubicBezTo>
                  <a:cubicBezTo>
                    <a:pt x="3986" y="1799"/>
                    <a:pt x="5068" y="1950"/>
                    <a:pt x="6149" y="2038"/>
                  </a:cubicBezTo>
                  <a:cubicBezTo>
                    <a:pt x="7067" y="2113"/>
                    <a:pt x="8060" y="2163"/>
                    <a:pt x="9104" y="2163"/>
                  </a:cubicBezTo>
                  <a:cubicBezTo>
                    <a:pt x="9444" y="2163"/>
                    <a:pt x="9796" y="2163"/>
                    <a:pt x="10160" y="2151"/>
                  </a:cubicBezTo>
                  <a:cubicBezTo>
                    <a:pt x="11255" y="2113"/>
                    <a:pt x="12298" y="2013"/>
                    <a:pt x="13279" y="1887"/>
                  </a:cubicBezTo>
                  <a:cubicBezTo>
                    <a:pt x="13279" y="1811"/>
                    <a:pt x="13266" y="1723"/>
                    <a:pt x="13266" y="1635"/>
                  </a:cubicBezTo>
                  <a:cubicBezTo>
                    <a:pt x="13254" y="1447"/>
                    <a:pt x="13241" y="1258"/>
                    <a:pt x="13216" y="1057"/>
                  </a:cubicBezTo>
                  <a:cubicBezTo>
                    <a:pt x="12248" y="1157"/>
                    <a:pt x="11217" y="1233"/>
                    <a:pt x="10123" y="1271"/>
                  </a:cubicBezTo>
                  <a:cubicBezTo>
                    <a:pt x="9607" y="1283"/>
                    <a:pt x="9079" y="1296"/>
                    <a:pt x="8576" y="1296"/>
                  </a:cubicBezTo>
                  <a:cubicBezTo>
                    <a:pt x="6765" y="1283"/>
                    <a:pt x="4942" y="1183"/>
                    <a:pt x="3131" y="981"/>
                  </a:cubicBezTo>
                  <a:cubicBezTo>
                    <a:pt x="1672" y="818"/>
                    <a:pt x="641" y="667"/>
                    <a:pt x="226" y="667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6036350" y="1959325"/>
              <a:ext cx="138050" cy="550175"/>
            </a:xfrm>
            <a:custGeom>
              <a:rect b="b" l="l" r="r" t="t"/>
              <a:pathLst>
                <a:path extrusionOk="0" h="22007" w="5522">
                  <a:moveTo>
                    <a:pt x="13" y="1"/>
                  </a:moveTo>
                  <a:cubicBezTo>
                    <a:pt x="1" y="89"/>
                    <a:pt x="1" y="164"/>
                    <a:pt x="13" y="240"/>
                  </a:cubicBezTo>
                  <a:cubicBezTo>
                    <a:pt x="13" y="416"/>
                    <a:pt x="26" y="630"/>
                    <a:pt x="26" y="919"/>
                  </a:cubicBezTo>
                  <a:cubicBezTo>
                    <a:pt x="51" y="1497"/>
                    <a:pt x="89" y="2340"/>
                    <a:pt x="177" y="3384"/>
                  </a:cubicBezTo>
                  <a:cubicBezTo>
                    <a:pt x="391" y="6112"/>
                    <a:pt x="768" y="8816"/>
                    <a:pt x="1296" y="11482"/>
                  </a:cubicBezTo>
                  <a:cubicBezTo>
                    <a:pt x="1610" y="13054"/>
                    <a:pt x="1950" y="14537"/>
                    <a:pt x="2315" y="15870"/>
                  </a:cubicBezTo>
                  <a:cubicBezTo>
                    <a:pt x="2491" y="16537"/>
                    <a:pt x="2667" y="17165"/>
                    <a:pt x="2843" y="17756"/>
                  </a:cubicBezTo>
                  <a:cubicBezTo>
                    <a:pt x="2994" y="18310"/>
                    <a:pt x="3182" y="18850"/>
                    <a:pt x="3409" y="19379"/>
                  </a:cubicBezTo>
                  <a:cubicBezTo>
                    <a:pt x="3761" y="20133"/>
                    <a:pt x="4251" y="20825"/>
                    <a:pt x="4842" y="21403"/>
                  </a:cubicBezTo>
                  <a:cubicBezTo>
                    <a:pt x="5043" y="21604"/>
                    <a:pt x="5219" y="21768"/>
                    <a:pt x="5333" y="21868"/>
                  </a:cubicBezTo>
                  <a:cubicBezTo>
                    <a:pt x="5395" y="21919"/>
                    <a:pt x="5458" y="21969"/>
                    <a:pt x="5521" y="22007"/>
                  </a:cubicBezTo>
                  <a:cubicBezTo>
                    <a:pt x="5471" y="21944"/>
                    <a:pt x="5421" y="21894"/>
                    <a:pt x="5358" y="21831"/>
                  </a:cubicBezTo>
                  <a:cubicBezTo>
                    <a:pt x="5245" y="21730"/>
                    <a:pt x="5081" y="21567"/>
                    <a:pt x="4880" y="21353"/>
                  </a:cubicBezTo>
                  <a:cubicBezTo>
                    <a:pt x="4314" y="20762"/>
                    <a:pt x="3849" y="20083"/>
                    <a:pt x="3522" y="19328"/>
                  </a:cubicBezTo>
                  <a:cubicBezTo>
                    <a:pt x="3295" y="18800"/>
                    <a:pt x="3119" y="18272"/>
                    <a:pt x="2981" y="17719"/>
                  </a:cubicBezTo>
                  <a:cubicBezTo>
                    <a:pt x="2805" y="17128"/>
                    <a:pt x="2642" y="16499"/>
                    <a:pt x="2465" y="15833"/>
                  </a:cubicBezTo>
                  <a:cubicBezTo>
                    <a:pt x="2113" y="14487"/>
                    <a:pt x="1774" y="13016"/>
                    <a:pt x="1459" y="11457"/>
                  </a:cubicBezTo>
                  <a:cubicBezTo>
                    <a:pt x="931" y="8778"/>
                    <a:pt x="542" y="6087"/>
                    <a:pt x="290" y="3371"/>
                  </a:cubicBezTo>
                  <a:cubicBezTo>
                    <a:pt x="189" y="2340"/>
                    <a:pt x="127" y="1497"/>
                    <a:pt x="89" y="906"/>
                  </a:cubicBezTo>
                  <a:cubicBezTo>
                    <a:pt x="64" y="630"/>
                    <a:pt x="51" y="403"/>
                    <a:pt x="39" y="240"/>
                  </a:cubicBezTo>
                  <a:cubicBezTo>
                    <a:pt x="39" y="164"/>
                    <a:pt x="26" y="76"/>
                    <a:pt x="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6370525" y="2239450"/>
              <a:ext cx="39025" cy="302125"/>
            </a:xfrm>
            <a:custGeom>
              <a:rect b="b" l="l" r="r" t="t"/>
              <a:pathLst>
                <a:path extrusionOk="0" h="12085" w="1561">
                  <a:moveTo>
                    <a:pt x="51" y="0"/>
                  </a:moveTo>
                  <a:cubicBezTo>
                    <a:pt x="1" y="0"/>
                    <a:pt x="290" y="2716"/>
                    <a:pt x="692" y="6048"/>
                  </a:cubicBezTo>
                  <a:cubicBezTo>
                    <a:pt x="1095" y="9393"/>
                    <a:pt x="1460" y="12084"/>
                    <a:pt x="1510" y="12084"/>
                  </a:cubicBezTo>
                  <a:cubicBezTo>
                    <a:pt x="1560" y="12072"/>
                    <a:pt x="1271" y="9368"/>
                    <a:pt x="869" y="6023"/>
                  </a:cubicBezTo>
                  <a:cubicBezTo>
                    <a:pt x="466" y="2691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6244150" y="1859050"/>
              <a:ext cx="83975" cy="189600"/>
            </a:xfrm>
            <a:custGeom>
              <a:rect b="b" l="l" r="r" t="t"/>
              <a:pathLst>
                <a:path extrusionOk="0" h="7584" w="3359">
                  <a:moveTo>
                    <a:pt x="1" y="1"/>
                  </a:moveTo>
                  <a:lnTo>
                    <a:pt x="1" y="1"/>
                  </a:lnTo>
                  <a:cubicBezTo>
                    <a:pt x="51" y="101"/>
                    <a:pt x="114" y="189"/>
                    <a:pt x="189" y="277"/>
                  </a:cubicBezTo>
                  <a:cubicBezTo>
                    <a:pt x="315" y="453"/>
                    <a:pt x="516" y="705"/>
                    <a:pt x="755" y="1019"/>
                  </a:cubicBezTo>
                  <a:cubicBezTo>
                    <a:pt x="1246" y="1635"/>
                    <a:pt x="1925" y="2490"/>
                    <a:pt x="2679" y="3421"/>
                  </a:cubicBezTo>
                  <a:lnTo>
                    <a:pt x="2968" y="3760"/>
                  </a:lnTo>
                  <a:cubicBezTo>
                    <a:pt x="2981" y="3798"/>
                    <a:pt x="3019" y="3823"/>
                    <a:pt x="3019" y="3836"/>
                  </a:cubicBezTo>
                  <a:lnTo>
                    <a:pt x="3031" y="3861"/>
                  </a:lnTo>
                  <a:lnTo>
                    <a:pt x="3044" y="3911"/>
                  </a:lnTo>
                  <a:cubicBezTo>
                    <a:pt x="3056" y="3974"/>
                    <a:pt x="3056" y="4050"/>
                    <a:pt x="3069" y="4113"/>
                  </a:cubicBezTo>
                  <a:cubicBezTo>
                    <a:pt x="3107" y="4402"/>
                    <a:pt x="3119" y="4666"/>
                    <a:pt x="3144" y="4930"/>
                  </a:cubicBezTo>
                  <a:cubicBezTo>
                    <a:pt x="3170" y="5433"/>
                    <a:pt x="3195" y="5898"/>
                    <a:pt x="3220" y="6313"/>
                  </a:cubicBezTo>
                  <a:cubicBezTo>
                    <a:pt x="3270" y="7093"/>
                    <a:pt x="3308" y="7583"/>
                    <a:pt x="3333" y="7583"/>
                  </a:cubicBezTo>
                  <a:cubicBezTo>
                    <a:pt x="3358" y="7470"/>
                    <a:pt x="3358" y="7344"/>
                    <a:pt x="3358" y="7231"/>
                  </a:cubicBezTo>
                  <a:cubicBezTo>
                    <a:pt x="3358" y="7017"/>
                    <a:pt x="3358" y="6703"/>
                    <a:pt x="3358" y="6301"/>
                  </a:cubicBezTo>
                  <a:cubicBezTo>
                    <a:pt x="3346" y="5911"/>
                    <a:pt x="3333" y="5445"/>
                    <a:pt x="3308" y="4917"/>
                  </a:cubicBezTo>
                  <a:cubicBezTo>
                    <a:pt x="3295" y="4653"/>
                    <a:pt x="3283" y="4389"/>
                    <a:pt x="3245" y="4100"/>
                  </a:cubicBezTo>
                  <a:cubicBezTo>
                    <a:pt x="3245" y="4024"/>
                    <a:pt x="3232" y="3949"/>
                    <a:pt x="3220" y="3886"/>
                  </a:cubicBezTo>
                  <a:lnTo>
                    <a:pt x="3207" y="3823"/>
                  </a:lnTo>
                  <a:cubicBezTo>
                    <a:pt x="3195" y="3798"/>
                    <a:pt x="3195" y="3773"/>
                    <a:pt x="3182" y="3748"/>
                  </a:cubicBezTo>
                  <a:cubicBezTo>
                    <a:pt x="3170" y="3723"/>
                    <a:pt x="3157" y="3710"/>
                    <a:pt x="3144" y="3698"/>
                  </a:cubicBezTo>
                  <a:lnTo>
                    <a:pt x="3107" y="3647"/>
                  </a:lnTo>
                  <a:lnTo>
                    <a:pt x="2818" y="3308"/>
                  </a:lnTo>
                  <a:cubicBezTo>
                    <a:pt x="2063" y="2377"/>
                    <a:pt x="1371" y="1535"/>
                    <a:pt x="856" y="944"/>
                  </a:cubicBezTo>
                  <a:cubicBezTo>
                    <a:pt x="604" y="642"/>
                    <a:pt x="391" y="403"/>
                    <a:pt x="240" y="239"/>
                  </a:cubicBezTo>
                  <a:cubicBezTo>
                    <a:pt x="101" y="76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6104575" y="2367275"/>
              <a:ext cx="274775" cy="16525"/>
            </a:xfrm>
            <a:custGeom>
              <a:rect b="b" l="l" r="r" t="t"/>
              <a:pathLst>
                <a:path extrusionOk="0" h="661" w="10991">
                  <a:moveTo>
                    <a:pt x="10878" y="0"/>
                  </a:moveTo>
                  <a:cubicBezTo>
                    <a:pt x="10773" y="0"/>
                    <a:pt x="10665" y="12"/>
                    <a:pt x="10563" y="30"/>
                  </a:cubicBezTo>
                  <a:lnTo>
                    <a:pt x="9381" y="131"/>
                  </a:lnTo>
                  <a:cubicBezTo>
                    <a:pt x="8388" y="219"/>
                    <a:pt x="7030" y="332"/>
                    <a:pt x="5508" y="407"/>
                  </a:cubicBezTo>
                  <a:cubicBezTo>
                    <a:pt x="3987" y="495"/>
                    <a:pt x="2616" y="521"/>
                    <a:pt x="1623" y="521"/>
                  </a:cubicBezTo>
                  <a:lnTo>
                    <a:pt x="441" y="533"/>
                  </a:lnTo>
                  <a:cubicBezTo>
                    <a:pt x="290" y="533"/>
                    <a:pt x="151" y="533"/>
                    <a:pt x="1" y="558"/>
                  </a:cubicBezTo>
                  <a:cubicBezTo>
                    <a:pt x="151" y="596"/>
                    <a:pt x="290" y="609"/>
                    <a:pt x="441" y="609"/>
                  </a:cubicBezTo>
                  <a:cubicBezTo>
                    <a:pt x="717" y="621"/>
                    <a:pt x="1120" y="646"/>
                    <a:pt x="1623" y="646"/>
                  </a:cubicBezTo>
                  <a:cubicBezTo>
                    <a:pt x="1969" y="655"/>
                    <a:pt x="2361" y="661"/>
                    <a:pt x="2789" y="661"/>
                  </a:cubicBezTo>
                  <a:cubicBezTo>
                    <a:pt x="3589" y="661"/>
                    <a:pt x="4517" y="641"/>
                    <a:pt x="5508" y="583"/>
                  </a:cubicBezTo>
                  <a:cubicBezTo>
                    <a:pt x="7042" y="508"/>
                    <a:pt x="8413" y="382"/>
                    <a:pt x="9394" y="256"/>
                  </a:cubicBezTo>
                  <a:cubicBezTo>
                    <a:pt x="9897" y="194"/>
                    <a:pt x="10287" y="143"/>
                    <a:pt x="10563" y="93"/>
                  </a:cubicBezTo>
                  <a:cubicBezTo>
                    <a:pt x="10714" y="80"/>
                    <a:pt x="10853" y="43"/>
                    <a:pt x="10991" y="5"/>
                  </a:cubicBezTo>
                  <a:cubicBezTo>
                    <a:pt x="10954" y="2"/>
                    <a:pt x="10916" y="0"/>
                    <a:pt x="108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6404175" y="2039750"/>
              <a:ext cx="171975" cy="53125"/>
            </a:xfrm>
            <a:custGeom>
              <a:rect b="b" l="l" r="r" t="t"/>
              <a:pathLst>
                <a:path extrusionOk="0" h="2125" w="6879">
                  <a:moveTo>
                    <a:pt x="6873" y="1"/>
                  </a:moveTo>
                  <a:cubicBezTo>
                    <a:pt x="6823" y="1"/>
                    <a:pt x="6478" y="182"/>
                    <a:pt x="5911" y="431"/>
                  </a:cubicBezTo>
                  <a:cubicBezTo>
                    <a:pt x="5131" y="770"/>
                    <a:pt x="4339" y="1059"/>
                    <a:pt x="3521" y="1286"/>
                  </a:cubicBezTo>
                  <a:cubicBezTo>
                    <a:pt x="2566" y="1575"/>
                    <a:pt x="1685" y="1764"/>
                    <a:pt x="1044" y="1889"/>
                  </a:cubicBezTo>
                  <a:cubicBezTo>
                    <a:pt x="403" y="2028"/>
                    <a:pt x="0" y="2090"/>
                    <a:pt x="0" y="2116"/>
                  </a:cubicBezTo>
                  <a:cubicBezTo>
                    <a:pt x="3" y="2122"/>
                    <a:pt x="28" y="2125"/>
                    <a:pt x="73" y="2125"/>
                  </a:cubicBezTo>
                  <a:cubicBezTo>
                    <a:pt x="217" y="2125"/>
                    <a:pt x="570" y="2092"/>
                    <a:pt x="1069" y="2015"/>
                  </a:cubicBezTo>
                  <a:cubicBezTo>
                    <a:pt x="1912" y="1889"/>
                    <a:pt x="2742" y="1701"/>
                    <a:pt x="3572" y="1462"/>
                  </a:cubicBezTo>
                  <a:cubicBezTo>
                    <a:pt x="4389" y="1223"/>
                    <a:pt x="5194" y="921"/>
                    <a:pt x="5961" y="544"/>
                  </a:cubicBezTo>
                  <a:cubicBezTo>
                    <a:pt x="6200" y="431"/>
                    <a:pt x="6426" y="305"/>
                    <a:pt x="6652" y="167"/>
                  </a:cubicBezTo>
                  <a:cubicBezTo>
                    <a:pt x="6803" y="66"/>
                    <a:pt x="6879" y="3"/>
                    <a:pt x="6879" y="3"/>
                  </a:cubicBezTo>
                  <a:cubicBezTo>
                    <a:pt x="6878" y="2"/>
                    <a:pt x="6876" y="1"/>
                    <a:pt x="6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6210825" y="2043575"/>
              <a:ext cx="232350" cy="199000"/>
            </a:xfrm>
            <a:custGeom>
              <a:rect b="b" l="l" r="r" t="t"/>
              <a:pathLst>
                <a:path extrusionOk="0" h="7960" w="9294">
                  <a:moveTo>
                    <a:pt x="5307" y="1"/>
                  </a:moveTo>
                  <a:cubicBezTo>
                    <a:pt x="1761" y="1"/>
                    <a:pt x="1" y="4289"/>
                    <a:pt x="2503" y="6791"/>
                  </a:cubicBezTo>
                  <a:cubicBezTo>
                    <a:pt x="3315" y="7599"/>
                    <a:pt x="4309" y="7960"/>
                    <a:pt x="5284" y="7960"/>
                  </a:cubicBezTo>
                  <a:cubicBezTo>
                    <a:pt x="7332" y="7960"/>
                    <a:pt x="9294" y="6368"/>
                    <a:pt x="9294" y="3975"/>
                  </a:cubicBezTo>
                  <a:cubicBezTo>
                    <a:pt x="9281" y="1774"/>
                    <a:pt x="7508" y="1"/>
                    <a:pt x="530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6246675" y="2070300"/>
              <a:ext cx="169150" cy="145100"/>
            </a:xfrm>
            <a:custGeom>
              <a:rect b="b" l="l" r="r" t="t"/>
              <a:pathLst>
                <a:path extrusionOk="0" h="5804" w="6766">
                  <a:moveTo>
                    <a:pt x="3873" y="1"/>
                  </a:moveTo>
                  <a:cubicBezTo>
                    <a:pt x="1296" y="1"/>
                    <a:pt x="0" y="3119"/>
                    <a:pt x="1824" y="4943"/>
                  </a:cubicBezTo>
                  <a:cubicBezTo>
                    <a:pt x="2415" y="5538"/>
                    <a:pt x="3142" y="5804"/>
                    <a:pt x="3855" y="5804"/>
                  </a:cubicBezTo>
                  <a:cubicBezTo>
                    <a:pt x="5341" y="5804"/>
                    <a:pt x="6766" y="4648"/>
                    <a:pt x="6766" y="2906"/>
                  </a:cubicBezTo>
                  <a:cubicBezTo>
                    <a:pt x="6766" y="1296"/>
                    <a:pt x="5470" y="1"/>
                    <a:pt x="3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6302625" y="2093575"/>
              <a:ext cx="79875" cy="90250"/>
            </a:xfrm>
            <a:custGeom>
              <a:rect b="b" l="l" r="r" t="t"/>
              <a:pathLst>
                <a:path extrusionOk="0" h="3610" w="3195">
                  <a:moveTo>
                    <a:pt x="1522" y="0"/>
                  </a:moveTo>
                  <a:lnTo>
                    <a:pt x="1485" y="25"/>
                  </a:lnTo>
                  <a:lnTo>
                    <a:pt x="47" y="963"/>
                  </a:lnTo>
                  <a:lnTo>
                    <a:pt x="47" y="963"/>
                  </a:lnTo>
                  <a:cubicBezTo>
                    <a:pt x="49" y="958"/>
                    <a:pt x="50" y="954"/>
                    <a:pt x="49" y="954"/>
                  </a:cubicBezTo>
                  <a:lnTo>
                    <a:pt x="49" y="954"/>
                  </a:lnTo>
                  <a:cubicBezTo>
                    <a:pt x="48" y="954"/>
                    <a:pt x="45" y="958"/>
                    <a:pt x="38" y="969"/>
                  </a:cubicBezTo>
                  <a:lnTo>
                    <a:pt x="47" y="963"/>
                  </a:lnTo>
                  <a:lnTo>
                    <a:pt x="47" y="963"/>
                  </a:lnTo>
                  <a:cubicBezTo>
                    <a:pt x="37" y="989"/>
                    <a:pt x="4" y="1057"/>
                    <a:pt x="1" y="1057"/>
                  </a:cubicBezTo>
                  <a:cubicBezTo>
                    <a:pt x="1" y="1057"/>
                    <a:pt x="1" y="1057"/>
                    <a:pt x="1" y="1057"/>
                  </a:cubicBezTo>
                  <a:lnTo>
                    <a:pt x="1" y="1107"/>
                  </a:lnTo>
                  <a:lnTo>
                    <a:pt x="1" y="1157"/>
                  </a:lnTo>
                  <a:lnTo>
                    <a:pt x="13" y="1270"/>
                  </a:lnTo>
                  <a:lnTo>
                    <a:pt x="26" y="1497"/>
                  </a:lnTo>
                  <a:cubicBezTo>
                    <a:pt x="26" y="1648"/>
                    <a:pt x="38" y="1786"/>
                    <a:pt x="51" y="1937"/>
                  </a:cubicBezTo>
                  <a:cubicBezTo>
                    <a:pt x="64" y="2226"/>
                    <a:pt x="89" y="2503"/>
                    <a:pt x="101" y="2767"/>
                  </a:cubicBezTo>
                  <a:lnTo>
                    <a:pt x="101" y="2817"/>
                  </a:lnTo>
                  <a:lnTo>
                    <a:pt x="139" y="2842"/>
                  </a:lnTo>
                  <a:lnTo>
                    <a:pt x="1686" y="3597"/>
                  </a:lnTo>
                  <a:lnTo>
                    <a:pt x="1723" y="3609"/>
                  </a:lnTo>
                  <a:lnTo>
                    <a:pt x="1761" y="3597"/>
                  </a:lnTo>
                  <a:cubicBezTo>
                    <a:pt x="2214" y="3295"/>
                    <a:pt x="2566" y="3043"/>
                    <a:pt x="2805" y="2867"/>
                  </a:cubicBezTo>
                  <a:cubicBezTo>
                    <a:pt x="2931" y="2792"/>
                    <a:pt x="3056" y="2691"/>
                    <a:pt x="3170" y="2591"/>
                  </a:cubicBezTo>
                  <a:lnTo>
                    <a:pt x="3170" y="2591"/>
                  </a:lnTo>
                  <a:cubicBezTo>
                    <a:pt x="3019" y="2654"/>
                    <a:pt x="2880" y="2742"/>
                    <a:pt x="2742" y="2830"/>
                  </a:cubicBezTo>
                  <a:cubicBezTo>
                    <a:pt x="2496" y="2977"/>
                    <a:pt x="2141" y="3197"/>
                    <a:pt x="1714" y="3466"/>
                  </a:cubicBezTo>
                  <a:lnTo>
                    <a:pt x="1714" y="3466"/>
                  </a:lnTo>
                  <a:lnTo>
                    <a:pt x="263" y="2729"/>
                  </a:lnTo>
                  <a:lnTo>
                    <a:pt x="263" y="2729"/>
                  </a:lnTo>
                  <a:cubicBezTo>
                    <a:pt x="250" y="2475"/>
                    <a:pt x="226" y="2200"/>
                    <a:pt x="214" y="1937"/>
                  </a:cubicBezTo>
                  <a:cubicBezTo>
                    <a:pt x="214" y="1786"/>
                    <a:pt x="202" y="1648"/>
                    <a:pt x="189" y="1497"/>
                  </a:cubicBezTo>
                  <a:lnTo>
                    <a:pt x="177" y="1270"/>
                  </a:lnTo>
                  <a:lnTo>
                    <a:pt x="177" y="1157"/>
                  </a:lnTo>
                  <a:lnTo>
                    <a:pt x="177" y="1107"/>
                  </a:lnTo>
                  <a:lnTo>
                    <a:pt x="1548" y="201"/>
                  </a:lnTo>
                  <a:lnTo>
                    <a:pt x="3008" y="914"/>
                  </a:lnTo>
                  <a:lnTo>
                    <a:pt x="3008" y="914"/>
                  </a:lnTo>
                  <a:cubicBezTo>
                    <a:pt x="3045" y="1414"/>
                    <a:pt x="3082" y="1830"/>
                    <a:pt x="3119" y="2125"/>
                  </a:cubicBezTo>
                  <a:cubicBezTo>
                    <a:pt x="3119" y="2276"/>
                    <a:pt x="3144" y="2440"/>
                    <a:pt x="3182" y="2591"/>
                  </a:cubicBezTo>
                  <a:cubicBezTo>
                    <a:pt x="3195" y="2440"/>
                    <a:pt x="3195" y="2289"/>
                    <a:pt x="3182" y="2138"/>
                  </a:cubicBezTo>
                  <a:cubicBezTo>
                    <a:pt x="3170" y="1849"/>
                    <a:pt x="3157" y="1409"/>
                    <a:pt x="3132" y="868"/>
                  </a:cubicBezTo>
                  <a:lnTo>
                    <a:pt x="3132" y="830"/>
                  </a:lnTo>
                  <a:lnTo>
                    <a:pt x="3107" y="805"/>
                  </a:lnTo>
                  <a:lnTo>
                    <a:pt x="1573" y="25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5963100" y="1848675"/>
              <a:ext cx="599550" cy="97175"/>
            </a:xfrm>
            <a:custGeom>
              <a:rect b="b" l="l" r="r" t="t"/>
              <a:pathLst>
                <a:path extrusionOk="0" h="3887" w="23982">
                  <a:moveTo>
                    <a:pt x="16213" y="0"/>
                  </a:moveTo>
                  <a:cubicBezTo>
                    <a:pt x="16170" y="0"/>
                    <a:pt x="16127" y="0"/>
                    <a:pt x="16084" y="1"/>
                  </a:cubicBezTo>
                  <a:cubicBezTo>
                    <a:pt x="7106" y="1"/>
                    <a:pt x="1" y="3886"/>
                    <a:pt x="1" y="3886"/>
                  </a:cubicBezTo>
                  <a:cubicBezTo>
                    <a:pt x="1" y="3886"/>
                    <a:pt x="7131" y="38"/>
                    <a:pt x="16147" y="38"/>
                  </a:cubicBezTo>
                  <a:cubicBezTo>
                    <a:pt x="16192" y="38"/>
                    <a:pt x="16238" y="38"/>
                    <a:pt x="16284" y="38"/>
                  </a:cubicBezTo>
                  <a:cubicBezTo>
                    <a:pt x="18879" y="38"/>
                    <a:pt x="21472" y="390"/>
                    <a:pt x="23981" y="1095"/>
                  </a:cubicBezTo>
                  <a:cubicBezTo>
                    <a:pt x="21457" y="377"/>
                    <a:pt x="18836" y="0"/>
                    <a:pt x="16213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5963100" y="1849600"/>
              <a:ext cx="599550" cy="110400"/>
            </a:xfrm>
            <a:custGeom>
              <a:rect b="b" l="l" r="r" t="t"/>
              <a:pathLst>
                <a:path extrusionOk="0" h="4416" w="23982">
                  <a:moveTo>
                    <a:pt x="16284" y="1"/>
                  </a:moveTo>
                  <a:cubicBezTo>
                    <a:pt x="16238" y="1"/>
                    <a:pt x="16193" y="1"/>
                    <a:pt x="16147" y="1"/>
                  </a:cubicBezTo>
                  <a:cubicBezTo>
                    <a:pt x="7131" y="1"/>
                    <a:pt x="1" y="3849"/>
                    <a:pt x="1" y="3849"/>
                  </a:cubicBezTo>
                  <a:cubicBezTo>
                    <a:pt x="2956" y="4214"/>
                    <a:pt x="5936" y="4402"/>
                    <a:pt x="8904" y="4415"/>
                  </a:cubicBezTo>
                  <a:cubicBezTo>
                    <a:pt x="10677" y="4415"/>
                    <a:pt x="12450" y="4327"/>
                    <a:pt x="14223" y="4151"/>
                  </a:cubicBezTo>
                  <a:cubicBezTo>
                    <a:pt x="14210" y="4138"/>
                    <a:pt x="14210" y="4138"/>
                    <a:pt x="14223" y="4138"/>
                  </a:cubicBezTo>
                  <a:lnTo>
                    <a:pt x="13934" y="3786"/>
                  </a:lnTo>
                  <a:cubicBezTo>
                    <a:pt x="13179" y="2856"/>
                    <a:pt x="12500" y="2013"/>
                    <a:pt x="12010" y="1397"/>
                  </a:cubicBezTo>
                  <a:cubicBezTo>
                    <a:pt x="11771" y="1083"/>
                    <a:pt x="11570" y="831"/>
                    <a:pt x="11444" y="655"/>
                  </a:cubicBezTo>
                  <a:cubicBezTo>
                    <a:pt x="11369" y="567"/>
                    <a:pt x="11306" y="467"/>
                    <a:pt x="11255" y="366"/>
                  </a:cubicBezTo>
                  <a:lnTo>
                    <a:pt x="11255" y="366"/>
                  </a:lnTo>
                  <a:cubicBezTo>
                    <a:pt x="11343" y="441"/>
                    <a:pt x="11419" y="517"/>
                    <a:pt x="11494" y="605"/>
                  </a:cubicBezTo>
                  <a:cubicBezTo>
                    <a:pt x="11645" y="768"/>
                    <a:pt x="11846" y="1020"/>
                    <a:pt x="12098" y="1309"/>
                  </a:cubicBezTo>
                  <a:cubicBezTo>
                    <a:pt x="12613" y="1913"/>
                    <a:pt x="13305" y="2755"/>
                    <a:pt x="14072" y="3686"/>
                  </a:cubicBezTo>
                  <a:lnTo>
                    <a:pt x="14349" y="4025"/>
                  </a:lnTo>
                  <a:lnTo>
                    <a:pt x="14386" y="4063"/>
                  </a:lnTo>
                  <a:cubicBezTo>
                    <a:pt x="14399" y="4076"/>
                    <a:pt x="14424" y="4101"/>
                    <a:pt x="14424" y="4126"/>
                  </a:cubicBezTo>
                  <a:cubicBezTo>
                    <a:pt x="21617" y="3308"/>
                    <a:pt x="23981" y="1058"/>
                    <a:pt x="23981" y="1058"/>
                  </a:cubicBezTo>
                  <a:cubicBezTo>
                    <a:pt x="21472" y="353"/>
                    <a:pt x="18891" y="1"/>
                    <a:pt x="16284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6244150" y="1858725"/>
              <a:ext cx="79250" cy="94650"/>
            </a:xfrm>
            <a:custGeom>
              <a:rect b="b" l="l" r="r" t="t"/>
              <a:pathLst>
                <a:path extrusionOk="0" h="3786" w="3170">
                  <a:moveTo>
                    <a:pt x="1" y="1"/>
                  </a:moveTo>
                  <a:lnTo>
                    <a:pt x="1" y="1"/>
                  </a:lnTo>
                  <a:cubicBezTo>
                    <a:pt x="51" y="102"/>
                    <a:pt x="114" y="202"/>
                    <a:pt x="189" y="290"/>
                  </a:cubicBezTo>
                  <a:cubicBezTo>
                    <a:pt x="328" y="466"/>
                    <a:pt x="516" y="718"/>
                    <a:pt x="755" y="1020"/>
                  </a:cubicBezTo>
                  <a:cubicBezTo>
                    <a:pt x="1246" y="1648"/>
                    <a:pt x="1925" y="2491"/>
                    <a:pt x="2692" y="3421"/>
                  </a:cubicBezTo>
                  <a:lnTo>
                    <a:pt x="2968" y="3761"/>
                  </a:lnTo>
                  <a:cubicBezTo>
                    <a:pt x="2968" y="3773"/>
                    <a:pt x="2968" y="3773"/>
                    <a:pt x="2968" y="3786"/>
                  </a:cubicBezTo>
                  <a:lnTo>
                    <a:pt x="3170" y="3761"/>
                  </a:lnTo>
                  <a:cubicBezTo>
                    <a:pt x="3170" y="3736"/>
                    <a:pt x="3157" y="3711"/>
                    <a:pt x="3132" y="3698"/>
                  </a:cubicBezTo>
                  <a:lnTo>
                    <a:pt x="3094" y="3660"/>
                  </a:lnTo>
                  <a:lnTo>
                    <a:pt x="2818" y="3321"/>
                  </a:lnTo>
                  <a:cubicBezTo>
                    <a:pt x="2063" y="2390"/>
                    <a:pt x="1359" y="1548"/>
                    <a:pt x="856" y="944"/>
                  </a:cubicBezTo>
                  <a:cubicBezTo>
                    <a:pt x="592" y="642"/>
                    <a:pt x="391" y="403"/>
                    <a:pt x="240" y="240"/>
                  </a:cubicBezTo>
                  <a:cubicBezTo>
                    <a:pt x="164" y="152"/>
                    <a:pt x="89" y="76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6429600" y="3901950"/>
              <a:ext cx="8325" cy="5175"/>
            </a:xfrm>
            <a:custGeom>
              <a:rect b="b" l="l" r="r" t="t"/>
              <a:pathLst>
                <a:path extrusionOk="0" h="207" w="333">
                  <a:moveTo>
                    <a:pt x="189" y="1"/>
                  </a:moveTo>
                  <a:cubicBezTo>
                    <a:pt x="164" y="1"/>
                    <a:pt x="139" y="7"/>
                    <a:pt x="115" y="21"/>
                  </a:cubicBezTo>
                  <a:lnTo>
                    <a:pt x="103" y="21"/>
                  </a:lnTo>
                  <a:cubicBezTo>
                    <a:pt x="1" y="105"/>
                    <a:pt x="144" y="207"/>
                    <a:pt x="245" y="207"/>
                  </a:cubicBezTo>
                  <a:cubicBezTo>
                    <a:pt x="294" y="207"/>
                    <a:pt x="333" y="183"/>
                    <a:pt x="329" y="121"/>
                  </a:cubicBezTo>
                  <a:cubicBezTo>
                    <a:pt x="320" y="47"/>
                    <a:pt x="257" y="1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6302625" y="2618250"/>
              <a:ext cx="306850" cy="932050"/>
            </a:xfrm>
            <a:custGeom>
              <a:rect b="b" l="l" r="r" t="t"/>
              <a:pathLst>
                <a:path extrusionOk="0" h="37282" w="12274">
                  <a:moveTo>
                    <a:pt x="7458" y="1"/>
                  </a:moveTo>
                  <a:cubicBezTo>
                    <a:pt x="2641" y="1"/>
                    <a:pt x="1" y="2717"/>
                    <a:pt x="139" y="7784"/>
                  </a:cubicBezTo>
                  <a:cubicBezTo>
                    <a:pt x="340" y="16071"/>
                    <a:pt x="1195" y="24358"/>
                    <a:pt x="3295" y="32381"/>
                  </a:cubicBezTo>
                  <a:cubicBezTo>
                    <a:pt x="3660" y="33751"/>
                    <a:pt x="4087" y="35185"/>
                    <a:pt x="5081" y="36203"/>
                  </a:cubicBezTo>
                  <a:cubicBezTo>
                    <a:pt x="5709" y="36856"/>
                    <a:pt x="6642" y="37281"/>
                    <a:pt x="7532" y="37281"/>
                  </a:cubicBezTo>
                  <a:cubicBezTo>
                    <a:pt x="8032" y="37281"/>
                    <a:pt x="8518" y="37147"/>
                    <a:pt x="8929" y="36845"/>
                  </a:cubicBezTo>
                  <a:cubicBezTo>
                    <a:pt x="9910" y="36115"/>
                    <a:pt x="10136" y="34770"/>
                    <a:pt x="10262" y="33550"/>
                  </a:cubicBezTo>
                  <a:cubicBezTo>
                    <a:pt x="11318" y="24157"/>
                    <a:pt x="11909" y="16285"/>
                    <a:pt x="12022" y="6829"/>
                  </a:cubicBezTo>
                  <a:cubicBezTo>
                    <a:pt x="12022" y="6829"/>
                    <a:pt x="12274" y="1"/>
                    <a:pt x="74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6313000" y="2623275"/>
              <a:ext cx="118550" cy="543575"/>
            </a:xfrm>
            <a:custGeom>
              <a:rect b="b" l="l" r="r" t="t"/>
              <a:pathLst>
                <a:path extrusionOk="0" h="21743" w="4742">
                  <a:moveTo>
                    <a:pt x="4326" y="1"/>
                  </a:moveTo>
                  <a:cubicBezTo>
                    <a:pt x="4050" y="1"/>
                    <a:pt x="3786" y="51"/>
                    <a:pt x="3547" y="177"/>
                  </a:cubicBezTo>
                  <a:cubicBezTo>
                    <a:pt x="3735" y="177"/>
                    <a:pt x="3924" y="189"/>
                    <a:pt x="4113" y="215"/>
                  </a:cubicBezTo>
                  <a:cubicBezTo>
                    <a:pt x="4314" y="139"/>
                    <a:pt x="4528" y="89"/>
                    <a:pt x="4741" y="39"/>
                  </a:cubicBezTo>
                  <a:cubicBezTo>
                    <a:pt x="4603" y="13"/>
                    <a:pt x="4477" y="1"/>
                    <a:pt x="4339" y="1"/>
                  </a:cubicBezTo>
                  <a:close/>
                  <a:moveTo>
                    <a:pt x="1" y="13908"/>
                  </a:moveTo>
                  <a:cubicBezTo>
                    <a:pt x="38" y="16059"/>
                    <a:pt x="416" y="19064"/>
                    <a:pt x="818" y="21743"/>
                  </a:cubicBezTo>
                  <a:cubicBezTo>
                    <a:pt x="453" y="19140"/>
                    <a:pt x="189" y="16524"/>
                    <a:pt x="13" y="13908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6313325" y="2624225"/>
              <a:ext cx="178275" cy="697600"/>
            </a:xfrm>
            <a:custGeom>
              <a:rect b="b" l="l" r="r" t="t"/>
              <a:pathLst>
                <a:path extrusionOk="0" h="27904" w="7131">
                  <a:moveTo>
                    <a:pt x="4716" y="1"/>
                  </a:moveTo>
                  <a:cubicBezTo>
                    <a:pt x="4502" y="51"/>
                    <a:pt x="4288" y="114"/>
                    <a:pt x="4087" y="177"/>
                  </a:cubicBezTo>
                  <a:cubicBezTo>
                    <a:pt x="4766" y="252"/>
                    <a:pt x="5407" y="453"/>
                    <a:pt x="5822" y="994"/>
                  </a:cubicBezTo>
                  <a:cubicBezTo>
                    <a:pt x="6388" y="1711"/>
                    <a:pt x="6262" y="2754"/>
                    <a:pt x="6112" y="3660"/>
                  </a:cubicBezTo>
                  <a:cubicBezTo>
                    <a:pt x="5659" y="6376"/>
                    <a:pt x="5181" y="9205"/>
                    <a:pt x="3622" y="11469"/>
                  </a:cubicBezTo>
                  <a:cubicBezTo>
                    <a:pt x="2754" y="12701"/>
                    <a:pt x="1459" y="13556"/>
                    <a:pt x="0" y="13870"/>
                  </a:cubicBezTo>
                  <a:cubicBezTo>
                    <a:pt x="189" y="16499"/>
                    <a:pt x="440" y="19114"/>
                    <a:pt x="805" y="21705"/>
                  </a:cubicBezTo>
                  <a:cubicBezTo>
                    <a:pt x="1321" y="25062"/>
                    <a:pt x="1874" y="27904"/>
                    <a:pt x="1874" y="27904"/>
                  </a:cubicBezTo>
                  <a:cubicBezTo>
                    <a:pt x="4125" y="26118"/>
                    <a:pt x="4766" y="23188"/>
                    <a:pt x="4904" y="20309"/>
                  </a:cubicBezTo>
                  <a:cubicBezTo>
                    <a:pt x="5043" y="17429"/>
                    <a:pt x="4653" y="14524"/>
                    <a:pt x="5156" y="11682"/>
                  </a:cubicBezTo>
                  <a:cubicBezTo>
                    <a:pt x="5671" y="8740"/>
                    <a:pt x="7130" y="5898"/>
                    <a:pt x="6791" y="2918"/>
                  </a:cubicBezTo>
                  <a:cubicBezTo>
                    <a:pt x="6690" y="1975"/>
                    <a:pt x="6363" y="1007"/>
                    <a:pt x="5621" y="415"/>
                  </a:cubicBezTo>
                  <a:cubicBezTo>
                    <a:pt x="5357" y="214"/>
                    <a:pt x="5055" y="63"/>
                    <a:pt x="4728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6406050" y="2916275"/>
              <a:ext cx="81775" cy="634100"/>
            </a:xfrm>
            <a:custGeom>
              <a:rect b="b" l="l" r="r" t="t"/>
              <a:pathLst>
                <a:path extrusionOk="0" h="25364" w="3271">
                  <a:moveTo>
                    <a:pt x="1" y="0"/>
                  </a:moveTo>
                  <a:cubicBezTo>
                    <a:pt x="1" y="89"/>
                    <a:pt x="1" y="177"/>
                    <a:pt x="13" y="265"/>
                  </a:cubicBezTo>
                  <a:cubicBezTo>
                    <a:pt x="26" y="453"/>
                    <a:pt x="39" y="692"/>
                    <a:pt x="64" y="1006"/>
                  </a:cubicBezTo>
                  <a:cubicBezTo>
                    <a:pt x="101" y="1648"/>
                    <a:pt x="177" y="2591"/>
                    <a:pt x="277" y="3735"/>
                  </a:cubicBezTo>
                  <a:cubicBezTo>
                    <a:pt x="491" y="6049"/>
                    <a:pt x="818" y="9230"/>
                    <a:pt x="1271" y="12726"/>
                  </a:cubicBezTo>
                  <a:cubicBezTo>
                    <a:pt x="1724" y="16235"/>
                    <a:pt x="2214" y="19403"/>
                    <a:pt x="2591" y="21679"/>
                  </a:cubicBezTo>
                  <a:cubicBezTo>
                    <a:pt x="2780" y="22824"/>
                    <a:pt x="2943" y="23754"/>
                    <a:pt x="3069" y="24383"/>
                  </a:cubicBezTo>
                  <a:cubicBezTo>
                    <a:pt x="3119" y="24685"/>
                    <a:pt x="3170" y="24924"/>
                    <a:pt x="3207" y="25112"/>
                  </a:cubicBezTo>
                  <a:cubicBezTo>
                    <a:pt x="3220" y="25200"/>
                    <a:pt x="3245" y="25288"/>
                    <a:pt x="3270" y="25364"/>
                  </a:cubicBezTo>
                  <a:cubicBezTo>
                    <a:pt x="3270" y="25276"/>
                    <a:pt x="3258" y="25188"/>
                    <a:pt x="3245" y="25112"/>
                  </a:cubicBezTo>
                  <a:cubicBezTo>
                    <a:pt x="3220" y="24924"/>
                    <a:pt x="3182" y="24672"/>
                    <a:pt x="3132" y="24370"/>
                  </a:cubicBezTo>
                  <a:cubicBezTo>
                    <a:pt x="3031" y="23704"/>
                    <a:pt x="2893" y="22786"/>
                    <a:pt x="2717" y="21667"/>
                  </a:cubicBezTo>
                  <a:cubicBezTo>
                    <a:pt x="2365" y="19366"/>
                    <a:pt x="1887" y="16209"/>
                    <a:pt x="1447" y="12701"/>
                  </a:cubicBezTo>
                  <a:cubicBezTo>
                    <a:pt x="994" y="9205"/>
                    <a:pt x="642" y="6024"/>
                    <a:pt x="403" y="3723"/>
                  </a:cubicBezTo>
                  <a:cubicBezTo>
                    <a:pt x="277" y="2578"/>
                    <a:pt x="189" y="1660"/>
                    <a:pt x="127" y="994"/>
                  </a:cubicBezTo>
                  <a:cubicBezTo>
                    <a:pt x="89" y="692"/>
                    <a:pt x="64" y="441"/>
                    <a:pt x="39" y="252"/>
                  </a:cubicBezTo>
                  <a:cubicBezTo>
                    <a:pt x="39" y="164"/>
                    <a:pt x="26" y="7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6042950" y="2627775"/>
              <a:ext cx="430400" cy="346700"/>
            </a:xfrm>
            <a:custGeom>
              <a:rect b="b" l="l" r="r" t="t"/>
              <a:pathLst>
                <a:path extrusionOk="0" h="13868" w="17216">
                  <a:moveTo>
                    <a:pt x="14192" y="0"/>
                  </a:moveTo>
                  <a:cubicBezTo>
                    <a:pt x="14033" y="0"/>
                    <a:pt x="13875" y="4"/>
                    <a:pt x="13720" y="9"/>
                  </a:cubicBezTo>
                  <a:lnTo>
                    <a:pt x="3660" y="336"/>
                  </a:lnTo>
                  <a:cubicBezTo>
                    <a:pt x="3660" y="336"/>
                    <a:pt x="1" y="1380"/>
                    <a:pt x="1" y="3593"/>
                  </a:cubicBezTo>
                  <a:cubicBezTo>
                    <a:pt x="1" y="5794"/>
                    <a:pt x="4352" y="11905"/>
                    <a:pt x="7433" y="13402"/>
                  </a:cubicBezTo>
                  <a:cubicBezTo>
                    <a:pt x="8081" y="13717"/>
                    <a:pt x="8809" y="13867"/>
                    <a:pt x="9555" y="13867"/>
                  </a:cubicBezTo>
                  <a:cubicBezTo>
                    <a:pt x="11395" y="13867"/>
                    <a:pt x="13339" y="12950"/>
                    <a:pt x="14449" y="11339"/>
                  </a:cubicBezTo>
                  <a:cubicBezTo>
                    <a:pt x="16009" y="9063"/>
                    <a:pt x="16499" y="6247"/>
                    <a:pt x="16939" y="3518"/>
                  </a:cubicBezTo>
                  <a:cubicBezTo>
                    <a:pt x="17103" y="2612"/>
                    <a:pt x="17216" y="1581"/>
                    <a:pt x="16650" y="852"/>
                  </a:cubicBezTo>
                  <a:cubicBezTo>
                    <a:pt x="16092" y="133"/>
                    <a:pt x="15121" y="0"/>
                    <a:pt x="1419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6360150" y="3563925"/>
              <a:ext cx="217275" cy="758550"/>
            </a:xfrm>
            <a:custGeom>
              <a:rect b="b" l="l" r="r" t="t"/>
              <a:pathLst>
                <a:path extrusionOk="0" h="30342" w="8691">
                  <a:moveTo>
                    <a:pt x="5520" y="0"/>
                  </a:moveTo>
                  <a:cubicBezTo>
                    <a:pt x="4854" y="0"/>
                    <a:pt x="4191" y="135"/>
                    <a:pt x="3534" y="263"/>
                  </a:cubicBezTo>
                  <a:lnTo>
                    <a:pt x="3396" y="225"/>
                  </a:lnTo>
                  <a:cubicBezTo>
                    <a:pt x="2302" y="275"/>
                    <a:pt x="1397" y="1143"/>
                    <a:pt x="969" y="2136"/>
                  </a:cubicBezTo>
                  <a:cubicBezTo>
                    <a:pt x="542" y="3130"/>
                    <a:pt x="504" y="4249"/>
                    <a:pt x="454" y="5330"/>
                  </a:cubicBezTo>
                  <a:cubicBezTo>
                    <a:pt x="227" y="11932"/>
                    <a:pt x="1" y="18534"/>
                    <a:pt x="366" y="25123"/>
                  </a:cubicBezTo>
                  <a:cubicBezTo>
                    <a:pt x="441" y="26556"/>
                    <a:pt x="579" y="28065"/>
                    <a:pt x="1447" y="29197"/>
                  </a:cubicBezTo>
                  <a:cubicBezTo>
                    <a:pt x="1988" y="29893"/>
                    <a:pt x="2904" y="30341"/>
                    <a:pt x="3758" y="30341"/>
                  </a:cubicBezTo>
                  <a:cubicBezTo>
                    <a:pt x="4293" y="30341"/>
                    <a:pt x="4804" y="30165"/>
                    <a:pt x="5182" y="29763"/>
                  </a:cubicBezTo>
                  <a:cubicBezTo>
                    <a:pt x="5748" y="29172"/>
                    <a:pt x="5861" y="28304"/>
                    <a:pt x="5949" y="27487"/>
                  </a:cubicBezTo>
                  <a:cubicBezTo>
                    <a:pt x="6804" y="19628"/>
                    <a:pt x="7659" y="11768"/>
                    <a:pt x="8514" y="3909"/>
                  </a:cubicBezTo>
                  <a:cubicBezTo>
                    <a:pt x="8602" y="3029"/>
                    <a:pt x="8690" y="2061"/>
                    <a:pt x="8237" y="1294"/>
                  </a:cubicBezTo>
                  <a:cubicBezTo>
                    <a:pt x="7797" y="552"/>
                    <a:pt x="6942" y="149"/>
                    <a:pt x="6087" y="36"/>
                  </a:cubicBezTo>
                  <a:cubicBezTo>
                    <a:pt x="5898" y="11"/>
                    <a:pt x="5709" y="0"/>
                    <a:pt x="55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6399150" y="3576775"/>
              <a:ext cx="42150" cy="768950"/>
            </a:xfrm>
            <a:custGeom>
              <a:rect b="b" l="l" r="r" t="t"/>
              <a:pathLst>
                <a:path extrusionOk="0" h="30758" w="1686">
                  <a:moveTo>
                    <a:pt x="1685" y="0"/>
                  </a:moveTo>
                  <a:lnTo>
                    <a:pt x="1685" y="0"/>
                  </a:lnTo>
                  <a:cubicBezTo>
                    <a:pt x="1660" y="13"/>
                    <a:pt x="1647" y="38"/>
                    <a:pt x="1635" y="63"/>
                  </a:cubicBezTo>
                  <a:lnTo>
                    <a:pt x="1484" y="252"/>
                  </a:lnTo>
                  <a:cubicBezTo>
                    <a:pt x="1321" y="503"/>
                    <a:pt x="1182" y="767"/>
                    <a:pt x="1069" y="1044"/>
                  </a:cubicBezTo>
                  <a:cubicBezTo>
                    <a:pt x="742" y="1773"/>
                    <a:pt x="541" y="2917"/>
                    <a:pt x="491" y="4313"/>
                  </a:cubicBezTo>
                  <a:cubicBezTo>
                    <a:pt x="403" y="7130"/>
                    <a:pt x="289" y="10990"/>
                    <a:pt x="151" y="15266"/>
                  </a:cubicBezTo>
                  <a:cubicBezTo>
                    <a:pt x="25" y="19541"/>
                    <a:pt x="0" y="23427"/>
                    <a:pt x="126" y="26231"/>
                  </a:cubicBezTo>
                  <a:cubicBezTo>
                    <a:pt x="201" y="27627"/>
                    <a:pt x="277" y="28759"/>
                    <a:pt x="352" y="29538"/>
                  </a:cubicBezTo>
                  <a:cubicBezTo>
                    <a:pt x="390" y="29928"/>
                    <a:pt x="428" y="30230"/>
                    <a:pt x="453" y="30444"/>
                  </a:cubicBezTo>
                  <a:cubicBezTo>
                    <a:pt x="465" y="30532"/>
                    <a:pt x="478" y="30607"/>
                    <a:pt x="478" y="30670"/>
                  </a:cubicBezTo>
                  <a:cubicBezTo>
                    <a:pt x="478" y="30695"/>
                    <a:pt x="491" y="30720"/>
                    <a:pt x="503" y="30758"/>
                  </a:cubicBezTo>
                  <a:cubicBezTo>
                    <a:pt x="503" y="30733"/>
                    <a:pt x="503" y="30695"/>
                    <a:pt x="503" y="30670"/>
                  </a:cubicBezTo>
                  <a:cubicBezTo>
                    <a:pt x="491" y="30607"/>
                    <a:pt x="491" y="30532"/>
                    <a:pt x="491" y="30444"/>
                  </a:cubicBezTo>
                  <a:cubicBezTo>
                    <a:pt x="465" y="30217"/>
                    <a:pt x="453" y="29915"/>
                    <a:pt x="428" y="29538"/>
                  </a:cubicBezTo>
                  <a:cubicBezTo>
                    <a:pt x="365" y="28759"/>
                    <a:pt x="302" y="27627"/>
                    <a:pt x="252" y="26218"/>
                  </a:cubicBezTo>
                  <a:cubicBezTo>
                    <a:pt x="151" y="23427"/>
                    <a:pt x="214" y="19541"/>
                    <a:pt x="327" y="15278"/>
                  </a:cubicBezTo>
                  <a:cubicBezTo>
                    <a:pt x="440" y="11003"/>
                    <a:pt x="541" y="7143"/>
                    <a:pt x="616" y="4326"/>
                  </a:cubicBezTo>
                  <a:cubicBezTo>
                    <a:pt x="654" y="2930"/>
                    <a:pt x="830" y="1798"/>
                    <a:pt x="1132" y="1081"/>
                  </a:cubicBezTo>
                  <a:cubicBezTo>
                    <a:pt x="1232" y="792"/>
                    <a:pt x="1371" y="528"/>
                    <a:pt x="1522" y="264"/>
                  </a:cubicBezTo>
                  <a:lnTo>
                    <a:pt x="1647" y="63"/>
                  </a:lnTo>
                  <a:cubicBezTo>
                    <a:pt x="1673" y="25"/>
                    <a:pt x="1685" y="0"/>
                    <a:pt x="16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6379975" y="4250875"/>
              <a:ext cx="144950" cy="117175"/>
            </a:xfrm>
            <a:custGeom>
              <a:rect b="b" l="l" r="r" t="t"/>
              <a:pathLst>
                <a:path extrusionOk="0" h="4687" w="5798">
                  <a:moveTo>
                    <a:pt x="2830" y="0"/>
                  </a:moveTo>
                  <a:cubicBezTo>
                    <a:pt x="2712" y="0"/>
                    <a:pt x="2594" y="7"/>
                    <a:pt x="2477" y="21"/>
                  </a:cubicBezTo>
                  <a:cubicBezTo>
                    <a:pt x="1937" y="59"/>
                    <a:pt x="1434" y="235"/>
                    <a:pt x="993" y="537"/>
                  </a:cubicBezTo>
                  <a:cubicBezTo>
                    <a:pt x="453" y="952"/>
                    <a:pt x="176" y="1618"/>
                    <a:pt x="88" y="2285"/>
                  </a:cubicBezTo>
                  <a:cubicBezTo>
                    <a:pt x="0" y="2964"/>
                    <a:pt x="88" y="3643"/>
                    <a:pt x="176" y="4309"/>
                  </a:cubicBezTo>
                  <a:lnTo>
                    <a:pt x="5797" y="4687"/>
                  </a:lnTo>
                  <a:lnTo>
                    <a:pt x="5282" y="2222"/>
                  </a:lnTo>
                  <a:cubicBezTo>
                    <a:pt x="5168" y="1417"/>
                    <a:pt x="4728" y="613"/>
                    <a:pt x="3999" y="248"/>
                  </a:cubicBezTo>
                  <a:cubicBezTo>
                    <a:pt x="3630" y="83"/>
                    <a:pt x="3230" y="0"/>
                    <a:pt x="2830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6374925" y="4355775"/>
              <a:ext cx="258450" cy="38150"/>
            </a:xfrm>
            <a:custGeom>
              <a:rect b="b" l="l" r="r" t="t"/>
              <a:pathLst>
                <a:path extrusionOk="0" h="1526" w="10338">
                  <a:moveTo>
                    <a:pt x="177" y="0"/>
                  </a:moveTo>
                  <a:lnTo>
                    <a:pt x="1" y="1321"/>
                  </a:lnTo>
                  <a:cubicBezTo>
                    <a:pt x="1" y="1321"/>
                    <a:pt x="5010" y="1525"/>
                    <a:pt x="8024" y="1525"/>
                  </a:cubicBezTo>
                  <a:cubicBezTo>
                    <a:pt x="9303" y="1525"/>
                    <a:pt x="10223" y="1488"/>
                    <a:pt x="10249" y="1384"/>
                  </a:cubicBezTo>
                  <a:cubicBezTo>
                    <a:pt x="10337" y="1031"/>
                    <a:pt x="6037" y="63"/>
                    <a:pt x="6037" y="63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6287850" y="2635850"/>
              <a:ext cx="76725" cy="338600"/>
            </a:xfrm>
            <a:custGeom>
              <a:rect b="b" l="l" r="r" t="t"/>
              <a:pathLst>
                <a:path extrusionOk="0" h="13544" w="3069">
                  <a:moveTo>
                    <a:pt x="2201" y="1"/>
                  </a:moveTo>
                  <a:lnTo>
                    <a:pt x="2201" y="1"/>
                  </a:lnTo>
                  <a:cubicBezTo>
                    <a:pt x="2239" y="189"/>
                    <a:pt x="2277" y="365"/>
                    <a:pt x="2340" y="542"/>
                  </a:cubicBezTo>
                  <a:cubicBezTo>
                    <a:pt x="2390" y="705"/>
                    <a:pt x="2440" y="931"/>
                    <a:pt x="2490" y="1183"/>
                  </a:cubicBezTo>
                  <a:cubicBezTo>
                    <a:pt x="2541" y="1434"/>
                    <a:pt x="2604" y="1711"/>
                    <a:pt x="2667" y="2038"/>
                  </a:cubicBezTo>
                  <a:cubicBezTo>
                    <a:pt x="2717" y="2352"/>
                    <a:pt x="2755" y="2704"/>
                    <a:pt x="2805" y="3069"/>
                  </a:cubicBezTo>
                  <a:cubicBezTo>
                    <a:pt x="2855" y="3446"/>
                    <a:pt x="2868" y="3861"/>
                    <a:pt x="2893" y="4276"/>
                  </a:cubicBezTo>
                  <a:cubicBezTo>
                    <a:pt x="2905" y="5207"/>
                    <a:pt x="2843" y="6125"/>
                    <a:pt x="2717" y="7043"/>
                  </a:cubicBezTo>
                  <a:cubicBezTo>
                    <a:pt x="2566" y="7948"/>
                    <a:pt x="2340" y="8841"/>
                    <a:pt x="2050" y="9721"/>
                  </a:cubicBezTo>
                  <a:cubicBezTo>
                    <a:pt x="1887" y="10111"/>
                    <a:pt x="1761" y="10501"/>
                    <a:pt x="1598" y="10840"/>
                  </a:cubicBezTo>
                  <a:cubicBezTo>
                    <a:pt x="1522" y="11004"/>
                    <a:pt x="1434" y="11180"/>
                    <a:pt x="1359" y="11331"/>
                  </a:cubicBezTo>
                  <a:lnTo>
                    <a:pt x="1120" y="11783"/>
                  </a:lnTo>
                  <a:cubicBezTo>
                    <a:pt x="982" y="12060"/>
                    <a:pt x="805" y="12311"/>
                    <a:pt x="680" y="12525"/>
                  </a:cubicBezTo>
                  <a:cubicBezTo>
                    <a:pt x="567" y="12714"/>
                    <a:pt x="441" y="12890"/>
                    <a:pt x="315" y="13066"/>
                  </a:cubicBezTo>
                  <a:cubicBezTo>
                    <a:pt x="189" y="13217"/>
                    <a:pt x="89" y="13380"/>
                    <a:pt x="1" y="13544"/>
                  </a:cubicBezTo>
                  <a:cubicBezTo>
                    <a:pt x="126" y="13405"/>
                    <a:pt x="252" y="13267"/>
                    <a:pt x="365" y="13116"/>
                  </a:cubicBezTo>
                  <a:cubicBezTo>
                    <a:pt x="504" y="12940"/>
                    <a:pt x="642" y="12764"/>
                    <a:pt x="755" y="12588"/>
                  </a:cubicBezTo>
                  <a:cubicBezTo>
                    <a:pt x="931" y="12349"/>
                    <a:pt x="1082" y="12098"/>
                    <a:pt x="1233" y="11846"/>
                  </a:cubicBezTo>
                  <a:cubicBezTo>
                    <a:pt x="1308" y="11708"/>
                    <a:pt x="1396" y="11557"/>
                    <a:pt x="1484" y="11406"/>
                  </a:cubicBezTo>
                  <a:cubicBezTo>
                    <a:pt x="1560" y="11243"/>
                    <a:pt x="1635" y="11079"/>
                    <a:pt x="1723" y="10903"/>
                  </a:cubicBezTo>
                  <a:cubicBezTo>
                    <a:pt x="1899" y="10564"/>
                    <a:pt x="2038" y="10174"/>
                    <a:pt x="2189" y="9784"/>
                  </a:cubicBezTo>
                  <a:cubicBezTo>
                    <a:pt x="2503" y="8904"/>
                    <a:pt x="2742" y="7986"/>
                    <a:pt x="2880" y="7068"/>
                  </a:cubicBezTo>
                  <a:cubicBezTo>
                    <a:pt x="3019" y="6150"/>
                    <a:pt x="3069" y="5207"/>
                    <a:pt x="3044" y="4276"/>
                  </a:cubicBezTo>
                  <a:cubicBezTo>
                    <a:pt x="3019" y="3849"/>
                    <a:pt x="2981" y="3446"/>
                    <a:pt x="2943" y="3069"/>
                  </a:cubicBezTo>
                  <a:cubicBezTo>
                    <a:pt x="2918" y="2679"/>
                    <a:pt x="2843" y="2340"/>
                    <a:pt x="2792" y="2013"/>
                  </a:cubicBezTo>
                  <a:cubicBezTo>
                    <a:pt x="2742" y="1698"/>
                    <a:pt x="2654" y="1409"/>
                    <a:pt x="2591" y="1158"/>
                  </a:cubicBezTo>
                  <a:cubicBezTo>
                    <a:pt x="2541" y="944"/>
                    <a:pt x="2478" y="743"/>
                    <a:pt x="2402" y="529"/>
                  </a:cubicBezTo>
                  <a:cubicBezTo>
                    <a:pt x="2352" y="353"/>
                    <a:pt x="2289" y="177"/>
                    <a:pt x="2201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6452575" y="3129425"/>
              <a:ext cx="9775" cy="7250"/>
            </a:xfrm>
            <a:custGeom>
              <a:rect b="b" l="l" r="r" t="t"/>
              <a:pathLst>
                <a:path extrusionOk="0" h="290" w="391">
                  <a:moveTo>
                    <a:pt x="189" y="0"/>
                  </a:moveTo>
                  <a:cubicBezTo>
                    <a:pt x="1" y="13"/>
                    <a:pt x="13" y="289"/>
                    <a:pt x="189" y="289"/>
                  </a:cubicBezTo>
                  <a:cubicBezTo>
                    <a:pt x="366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6475625" y="3310500"/>
              <a:ext cx="10325" cy="7075"/>
            </a:xfrm>
            <a:custGeom>
              <a:rect b="b" l="l" r="r" t="t"/>
              <a:pathLst>
                <a:path extrusionOk="0" h="283" w="413">
                  <a:moveTo>
                    <a:pt x="213" y="0"/>
                  </a:moveTo>
                  <a:cubicBezTo>
                    <a:pt x="188" y="0"/>
                    <a:pt x="162" y="8"/>
                    <a:pt x="135" y="25"/>
                  </a:cubicBezTo>
                  <a:lnTo>
                    <a:pt x="123" y="25"/>
                  </a:lnTo>
                  <a:cubicBezTo>
                    <a:pt x="0" y="117"/>
                    <a:pt x="92" y="283"/>
                    <a:pt x="212" y="283"/>
                  </a:cubicBezTo>
                  <a:cubicBezTo>
                    <a:pt x="240" y="283"/>
                    <a:pt x="270" y="273"/>
                    <a:pt x="299" y="252"/>
                  </a:cubicBezTo>
                  <a:cubicBezTo>
                    <a:pt x="413" y="169"/>
                    <a:pt x="330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6432525" y="2943825"/>
              <a:ext cx="10325" cy="7075"/>
            </a:xfrm>
            <a:custGeom>
              <a:rect b="b" l="l" r="r" t="t"/>
              <a:pathLst>
                <a:path extrusionOk="0" h="283" w="413">
                  <a:moveTo>
                    <a:pt x="218" y="0"/>
                  </a:moveTo>
                  <a:cubicBezTo>
                    <a:pt x="192" y="0"/>
                    <a:pt x="164" y="9"/>
                    <a:pt x="136" y="30"/>
                  </a:cubicBezTo>
                  <a:lnTo>
                    <a:pt x="124" y="30"/>
                  </a:lnTo>
                  <a:cubicBezTo>
                    <a:pt x="0" y="123"/>
                    <a:pt x="96" y="283"/>
                    <a:pt x="217" y="283"/>
                  </a:cubicBezTo>
                  <a:cubicBezTo>
                    <a:pt x="244" y="283"/>
                    <a:pt x="272" y="275"/>
                    <a:pt x="300" y="257"/>
                  </a:cubicBezTo>
                  <a:cubicBezTo>
                    <a:pt x="413" y="175"/>
                    <a:pt x="333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6434025" y="3728775"/>
              <a:ext cx="6375" cy="7000"/>
            </a:xfrm>
            <a:custGeom>
              <a:rect b="b" l="l" r="r" t="t"/>
              <a:pathLst>
                <a:path extrusionOk="0" h="280" w="255">
                  <a:moveTo>
                    <a:pt x="128" y="0"/>
                  </a:moveTo>
                  <a:cubicBezTo>
                    <a:pt x="112" y="0"/>
                    <a:pt x="95" y="6"/>
                    <a:pt x="76" y="19"/>
                  </a:cubicBezTo>
                  <a:lnTo>
                    <a:pt x="64" y="19"/>
                  </a:lnTo>
                  <a:cubicBezTo>
                    <a:pt x="1" y="94"/>
                    <a:pt x="14" y="207"/>
                    <a:pt x="102" y="270"/>
                  </a:cubicBezTo>
                  <a:cubicBezTo>
                    <a:pt x="116" y="276"/>
                    <a:pt x="128" y="279"/>
                    <a:pt x="140" y="279"/>
                  </a:cubicBezTo>
                  <a:cubicBezTo>
                    <a:pt x="254" y="279"/>
                    <a:pt x="235" y="0"/>
                    <a:pt x="1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6379650" y="4307500"/>
              <a:ext cx="135200" cy="15725"/>
            </a:xfrm>
            <a:custGeom>
              <a:rect b="b" l="l" r="r" t="t"/>
              <a:pathLst>
                <a:path extrusionOk="0" h="629" w="5408">
                  <a:moveTo>
                    <a:pt x="5386" y="1"/>
                  </a:moveTo>
                  <a:cubicBezTo>
                    <a:pt x="5220" y="1"/>
                    <a:pt x="4114" y="342"/>
                    <a:pt x="2717" y="435"/>
                  </a:cubicBezTo>
                  <a:cubicBezTo>
                    <a:pt x="2472" y="451"/>
                    <a:pt x="2236" y="458"/>
                    <a:pt x="2011" y="458"/>
                  </a:cubicBezTo>
                  <a:cubicBezTo>
                    <a:pt x="1008" y="458"/>
                    <a:pt x="236" y="325"/>
                    <a:pt x="46" y="325"/>
                  </a:cubicBezTo>
                  <a:cubicBezTo>
                    <a:pt x="17" y="325"/>
                    <a:pt x="2" y="327"/>
                    <a:pt x="1" y="334"/>
                  </a:cubicBezTo>
                  <a:cubicBezTo>
                    <a:pt x="1" y="359"/>
                    <a:pt x="290" y="447"/>
                    <a:pt x="780" y="523"/>
                  </a:cubicBezTo>
                  <a:cubicBezTo>
                    <a:pt x="1238" y="594"/>
                    <a:pt x="1698" y="629"/>
                    <a:pt x="2158" y="629"/>
                  </a:cubicBezTo>
                  <a:cubicBezTo>
                    <a:pt x="3000" y="629"/>
                    <a:pt x="3840" y="512"/>
                    <a:pt x="4653" y="284"/>
                  </a:cubicBezTo>
                  <a:cubicBezTo>
                    <a:pt x="5131" y="146"/>
                    <a:pt x="5408" y="20"/>
                    <a:pt x="5408" y="7"/>
                  </a:cubicBezTo>
                  <a:cubicBezTo>
                    <a:pt x="5407" y="3"/>
                    <a:pt x="5399" y="1"/>
                    <a:pt x="5386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6364875" y="3594375"/>
              <a:ext cx="33650" cy="346450"/>
            </a:xfrm>
            <a:custGeom>
              <a:rect b="b" l="l" r="r" t="t"/>
              <a:pathLst>
                <a:path extrusionOk="0" h="13858" w="1346">
                  <a:moveTo>
                    <a:pt x="1346" y="0"/>
                  </a:moveTo>
                  <a:cubicBezTo>
                    <a:pt x="1296" y="38"/>
                    <a:pt x="1233" y="76"/>
                    <a:pt x="1183" y="113"/>
                  </a:cubicBezTo>
                  <a:cubicBezTo>
                    <a:pt x="742" y="466"/>
                    <a:pt x="604" y="1057"/>
                    <a:pt x="541" y="1635"/>
                  </a:cubicBezTo>
                  <a:cubicBezTo>
                    <a:pt x="604" y="1383"/>
                    <a:pt x="680" y="1157"/>
                    <a:pt x="780" y="918"/>
                  </a:cubicBezTo>
                  <a:cubicBezTo>
                    <a:pt x="918" y="591"/>
                    <a:pt x="1120" y="277"/>
                    <a:pt x="1346" y="0"/>
                  </a:cubicBezTo>
                  <a:close/>
                  <a:moveTo>
                    <a:pt x="214" y="5571"/>
                  </a:moveTo>
                  <a:cubicBezTo>
                    <a:pt x="63" y="8337"/>
                    <a:pt x="0" y="11091"/>
                    <a:pt x="0" y="13858"/>
                  </a:cubicBezTo>
                  <a:cubicBezTo>
                    <a:pt x="38" y="11091"/>
                    <a:pt x="126" y="8337"/>
                    <a:pt x="214" y="557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6364875" y="3589975"/>
              <a:ext cx="126725" cy="475975"/>
            </a:xfrm>
            <a:custGeom>
              <a:rect b="b" l="l" r="r" t="t"/>
              <a:pathLst>
                <a:path extrusionOk="0" h="19039" w="5069">
                  <a:moveTo>
                    <a:pt x="2928" y="5557"/>
                  </a:moveTo>
                  <a:cubicBezTo>
                    <a:pt x="3111" y="5557"/>
                    <a:pt x="3111" y="5836"/>
                    <a:pt x="2928" y="5836"/>
                  </a:cubicBezTo>
                  <a:cubicBezTo>
                    <a:pt x="2921" y="5836"/>
                    <a:pt x="2913" y="5836"/>
                    <a:pt x="2905" y="5835"/>
                  </a:cubicBezTo>
                  <a:lnTo>
                    <a:pt x="2905" y="5822"/>
                  </a:lnTo>
                  <a:lnTo>
                    <a:pt x="2868" y="5822"/>
                  </a:lnTo>
                  <a:cubicBezTo>
                    <a:pt x="2780" y="5759"/>
                    <a:pt x="2767" y="5646"/>
                    <a:pt x="2830" y="5571"/>
                  </a:cubicBezTo>
                  <a:lnTo>
                    <a:pt x="2842" y="5571"/>
                  </a:lnTo>
                  <a:cubicBezTo>
                    <a:pt x="2855" y="5558"/>
                    <a:pt x="2880" y="5558"/>
                    <a:pt x="2905" y="5558"/>
                  </a:cubicBezTo>
                  <a:cubicBezTo>
                    <a:pt x="2913" y="5557"/>
                    <a:pt x="2921" y="5557"/>
                    <a:pt x="2928" y="5557"/>
                  </a:cubicBezTo>
                  <a:close/>
                  <a:moveTo>
                    <a:pt x="2692" y="88"/>
                  </a:moveTo>
                  <a:lnTo>
                    <a:pt x="2704" y="101"/>
                  </a:lnTo>
                  <a:cubicBezTo>
                    <a:pt x="2629" y="252"/>
                    <a:pt x="2553" y="390"/>
                    <a:pt x="2503" y="553"/>
                  </a:cubicBezTo>
                  <a:cubicBezTo>
                    <a:pt x="2201" y="1270"/>
                    <a:pt x="2025" y="2402"/>
                    <a:pt x="1987" y="3798"/>
                  </a:cubicBezTo>
                  <a:cubicBezTo>
                    <a:pt x="1912" y="6615"/>
                    <a:pt x="1811" y="10475"/>
                    <a:pt x="1698" y="14750"/>
                  </a:cubicBezTo>
                  <a:cubicBezTo>
                    <a:pt x="1673" y="15643"/>
                    <a:pt x="1648" y="16511"/>
                    <a:pt x="1635" y="17366"/>
                  </a:cubicBezTo>
                  <a:cubicBezTo>
                    <a:pt x="2277" y="16435"/>
                    <a:pt x="2754" y="15417"/>
                    <a:pt x="3069" y="14335"/>
                  </a:cubicBezTo>
                  <a:cubicBezTo>
                    <a:pt x="3622" y="12487"/>
                    <a:pt x="3773" y="10563"/>
                    <a:pt x="3924" y="8639"/>
                  </a:cubicBezTo>
                  <a:cubicBezTo>
                    <a:pt x="4075" y="6728"/>
                    <a:pt x="4238" y="4791"/>
                    <a:pt x="4791" y="2955"/>
                  </a:cubicBezTo>
                  <a:cubicBezTo>
                    <a:pt x="4917" y="2553"/>
                    <a:pt x="5068" y="2138"/>
                    <a:pt x="4980" y="1723"/>
                  </a:cubicBezTo>
                  <a:cubicBezTo>
                    <a:pt x="4829" y="1069"/>
                    <a:pt x="4163" y="679"/>
                    <a:pt x="3547" y="403"/>
                  </a:cubicBezTo>
                  <a:cubicBezTo>
                    <a:pt x="3270" y="277"/>
                    <a:pt x="2993" y="164"/>
                    <a:pt x="2692" y="88"/>
                  </a:cubicBezTo>
                  <a:close/>
                  <a:moveTo>
                    <a:pt x="2063" y="0"/>
                  </a:moveTo>
                  <a:cubicBezTo>
                    <a:pt x="1811" y="0"/>
                    <a:pt x="1572" y="63"/>
                    <a:pt x="1346" y="176"/>
                  </a:cubicBezTo>
                  <a:cubicBezTo>
                    <a:pt x="1120" y="453"/>
                    <a:pt x="918" y="767"/>
                    <a:pt x="780" y="1094"/>
                  </a:cubicBezTo>
                  <a:cubicBezTo>
                    <a:pt x="680" y="1321"/>
                    <a:pt x="604" y="1559"/>
                    <a:pt x="541" y="1798"/>
                  </a:cubicBezTo>
                  <a:cubicBezTo>
                    <a:pt x="541" y="1874"/>
                    <a:pt x="529" y="1937"/>
                    <a:pt x="516" y="2000"/>
                  </a:cubicBezTo>
                  <a:cubicBezTo>
                    <a:pt x="390" y="3244"/>
                    <a:pt x="290" y="4502"/>
                    <a:pt x="214" y="5747"/>
                  </a:cubicBezTo>
                  <a:cubicBezTo>
                    <a:pt x="126" y="8513"/>
                    <a:pt x="38" y="11267"/>
                    <a:pt x="0" y="14034"/>
                  </a:cubicBezTo>
                  <a:cubicBezTo>
                    <a:pt x="0" y="15693"/>
                    <a:pt x="13" y="17366"/>
                    <a:pt x="26" y="19038"/>
                  </a:cubicBezTo>
                  <a:cubicBezTo>
                    <a:pt x="566" y="18623"/>
                    <a:pt x="1044" y="18146"/>
                    <a:pt x="1459" y="17605"/>
                  </a:cubicBezTo>
                  <a:cubicBezTo>
                    <a:pt x="1472" y="16674"/>
                    <a:pt x="1497" y="15719"/>
                    <a:pt x="1535" y="14738"/>
                  </a:cubicBezTo>
                  <a:cubicBezTo>
                    <a:pt x="1660" y="10462"/>
                    <a:pt x="1786" y="6602"/>
                    <a:pt x="1874" y="3785"/>
                  </a:cubicBezTo>
                  <a:cubicBezTo>
                    <a:pt x="1912" y="2389"/>
                    <a:pt x="2126" y="1245"/>
                    <a:pt x="2440" y="516"/>
                  </a:cubicBezTo>
                  <a:cubicBezTo>
                    <a:pt x="2503" y="365"/>
                    <a:pt x="2578" y="214"/>
                    <a:pt x="2654" y="76"/>
                  </a:cubicBezTo>
                  <a:cubicBezTo>
                    <a:pt x="2465" y="25"/>
                    <a:pt x="2277" y="0"/>
                    <a:pt x="2075" y="0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6364250" y="4066225"/>
              <a:ext cx="650" cy="4125"/>
            </a:xfrm>
            <a:custGeom>
              <a:rect b="b" l="l" r="r" t="t"/>
              <a:pathLst>
                <a:path extrusionOk="0" h="165" w="26">
                  <a:moveTo>
                    <a:pt x="25" y="1"/>
                  </a:moveTo>
                  <a:lnTo>
                    <a:pt x="0" y="26"/>
                  </a:lnTo>
                  <a:lnTo>
                    <a:pt x="25" y="164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6364875" y="4065925"/>
              <a:ext cx="650" cy="7575"/>
            </a:xfrm>
            <a:custGeom>
              <a:rect b="b" l="l" r="r" t="t"/>
              <a:pathLst>
                <a:path extrusionOk="0" h="303" w="26">
                  <a:moveTo>
                    <a:pt x="26" y="0"/>
                  </a:moveTo>
                  <a:lnTo>
                    <a:pt x="0" y="13"/>
                  </a:lnTo>
                  <a:lnTo>
                    <a:pt x="0" y="176"/>
                  </a:lnTo>
                  <a:lnTo>
                    <a:pt x="26" y="30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6401350" y="3591850"/>
              <a:ext cx="31150" cy="438250"/>
            </a:xfrm>
            <a:custGeom>
              <a:rect b="b" l="l" r="r" t="t"/>
              <a:pathLst>
                <a:path extrusionOk="0" h="17530" w="1246">
                  <a:moveTo>
                    <a:pt x="1195" y="1"/>
                  </a:moveTo>
                  <a:cubicBezTo>
                    <a:pt x="1119" y="139"/>
                    <a:pt x="1044" y="290"/>
                    <a:pt x="981" y="441"/>
                  </a:cubicBezTo>
                  <a:cubicBezTo>
                    <a:pt x="667" y="1170"/>
                    <a:pt x="465" y="2302"/>
                    <a:pt x="415" y="3710"/>
                  </a:cubicBezTo>
                  <a:cubicBezTo>
                    <a:pt x="327" y="6527"/>
                    <a:pt x="214" y="10387"/>
                    <a:pt x="76" y="14663"/>
                  </a:cubicBezTo>
                  <a:cubicBezTo>
                    <a:pt x="50" y="15644"/>
                    <a:pt x="25" y="16599"/>
                    <a:pt x="0" y="17530"/>
                  </a:cubicBezTo>
                  <a:cubicBezTo>
                    <a:pt x="63" y="17454"/>
                    <a:pt x="126" y="17366"/>
                    <a:pt x="189" y="17291"/>
                  </a:cubicBezTo>
                  <a:cubicBezTo>
                    <a:pt x="201" y="16436"/>
                    <a:pt x="227" y="15556"/>
                    <a:pt x="252" y="14663"/>
                  </a:cubicBezTo>
                  <a:cubicBezTo>
                    <a:pt x="365" y="10400"/>
                    <a:pt x="465" y="6527"/>
                    <a:pt x="541" y="3710"/>
                  </a:cubicBezTo>
                  <a:cubicBezTo>
                    <a:pt x="579" y="2314"/>
                    <a:pt x="755" y="1195"/>
                    <a:pt x="1044" y="466"/>
                  </a:cubicBezTo>
                  <a:cubicBezTo>
                    <a:pt x="1107" y="315"/>
                    <a:pt x="1170" y="164"/>
                    <a:pt x="1245" y="13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6434025" y="3728275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52" y="1"/>
                  </a:moveTo>
                  <a:cubicBezTo>
                    <a:pt x="148" y="1"/>
                    <a:pt x="143" y="1"/>
                    <a:pt x="139" y="1"/>
                  </a:cubicBezTo>
                  <a:lnTo>
                    <a:pt x="139" y="14"/>
                  </a:lnTo>
                  <a:cubicBezTo>
                    <a:pt x="114" y="14"/>
                    <a:pt x="89" y="26"/>
                    <a:pt x="76" y="39"/>
                  </a:cubicBezTo>
                  <a:lnTo>
                    <a:pt x="64" y="39"/>
                  </a:lnTo>
                  <a:cubicBezTo>
                    <a:pt x="1" y="102"/>
                    <a:pt x="14" y="227"/>
                    <a:pt x="102" y="278"/>
                  </a:cubicBezTo>
                  <a:cubicBezTo>
                    <a:pt x="114" y="278"/>
                    <a:pt x="127" y="290"/>
                    <a:pt x="139" y="290"/>
                  </a:cubicBezTo>
                  <a:cubicBezTo>
                    <a:pt x="143" y="291"/>
                    <a:pt x="148" y="291"/>
                    <a:pt x="152" y="291"/>
                  </a:cubicBezTo>
                  <a:cubicBezTo>
                    <a:pt x="349" y="291"/>
                    <a:pt x="349" y="1"/>
                    <a:pt x="152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6350725" y="3440325"/>
              <a:ext cx="243675" cy="208325"/>
            </a:xfrm>
            <a:custGeom>
              <a:rect b="b" l="l" r="r" t="t"/>
              <a:pathLst>
                <a:path extrusionOk="0" h="8333" w="9747">
                  <a:moveTo>
                    <a:pt x="5584" y="1"/>
                  </a:moveTo>
                  <a:cubicBezTo>
                    <a:pt x="1862" y="1"/>
                    <a:pt x="1" y="4490"/>
                    <a:pt x="2629" y="7118"/>
                  </a:cubicBezTo>
                  <a:cubicBezTo>
                    <a:pt x="3427" y="7908"/>
                    <a:pt x="4489" y="8333"/>
                    <a:pt x="5571" y="8333"/>
                  </a:cubicBezTo>
                  <a:cubicBezTo>
                    <a:pt x="6108" y="8333"/>
                    <a:pt x="6651" y="8228"/>
                    <a:pt x="7168" y="8011"/>
                  </a:cubicBezTo>
                  <a:cubicBezTo>
                    <a:pt x="8728" y="7369"/>
                    <a:pt x="9746" y="5848"/>
                    <a:pt x="9746" y="4163"/>
                  </a:cubicBezTo>
                  <a:cubicBezTo>
                    <a:pt x="9746" y="1862"/>
                    <a:pt x="7872" y="1"/>
                    <a:pt x="5584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6388775" y="3529575"/>
              <a:ext cx="199650" cy="36650"/>
            </a:xfrm>
            <a:custGeom>
              <a:rect b="b" l="l" r="r" t="t"/>
              <a:pathLst>
                <a:path extrusionOk="0" h="1466" w="7986">
                  <a:moveTo>
                    <a:pt x="7982" y="1"/>
                  </a:moveTo>
                  <a:cubicBezTo>
                    <a:pt x="7939" y="1"/>
                    <a:pt x="7624" y="353"/>
                    <a:pt x="6979" y="693"/>
                  </a:cubicBezTo>
                  <a:cubicBezTo>
                    <a:pt x="6176" y="1089"/>
                    <a:pt x="5301" y="1292"/>
                    <a:pt x="4410" y="1292"/>
                  </a:cubicBezTo>
                  <a:cubicBezTo>
                    <a:pt x="4311" y="1292"/>
                    <a:pt x="4212" y="1290"/>
                    <a:pt x="4112" y="1284"/>
                  </a:cubicBezTo>
                  <a:cubicBezTo>
                    <a:pt x="3131" y="1222"/>
                    <a:pt x="2150" y="1033"/>
                    <a:pt x="1207" y="744"/>
                  </a:cubicBezTo>
                  <a:cubicBezTo>
                    <a:pt x="535" y="547"/>
                    <a:pt x="88" y="414"/>
                    <a:pt x="11" y="414"/>
                  </a:cubicBezTo>
                  <a:cubicBezTo>
                    <a:pt x="5" y="414"/>
                    <a:pt x="1" y="415"/>
                    <a:pt x="0" y="417"/>
                  </a:cubicBezTo>
                  <a:cubicBezTo>
                    <a:pt x="101" y="480"/>
                    <a:pt x="201" y="530"/>
                    <a:pt x="315" y="555"/>
                  </a:cubicBezTo>
                  <a:cubicBezTo>
                    <a:pt x="503" y="631"/>
                    <a:pt x="805" y="744"/>
                    <a:pt x="1170" y="870"/>
                  </a:cubicBezTo>
                  <a:cubicBezTo>
                    <a:pt x="2113" y="1196"/>
                    <a:pt x="3106" y="1398"/>
                    <a:pt x="4112" y="1461"/>
                  </a:cubicBezTo>
                  <a:cubicBezTo>
                    <a:pt x="4197" y="1464"/>
                    <a:pt x="4281" y="1466"/>
                    <a:pt x="4364" y="1466"/>
                  </a:cubicBezTo>
                  <a:cubicBezTo>
                    <a:pt x="5455" y="1466"/>
                    <a:pt x="6410" y="1169"/>
                    <a:pt x="7030" y="807"/>
                  </a:cubicBezTo>
                  <a:cubicBezTo>
                    <a:pt x="7306" y="656"/>
                    <a:pt x="7545" y="467"/>
                    <a:pt x="7771" y="253"/>
                  </a:cubicBezTo>
                  <a:cubicBezTo>
                    <a:pt x="7859" y="178"/>
                    <a:pt x="7922" y="90"/>
                    <a:pt x="7985" y="2"/>
                  </a:cubicBezTo>
                  <a:cubicBezTo>
                    <a:pt x="7984" y="1"/>
                    <a:pt x="7983" y="1"/>
                    <a:pt x="7982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5165975" y="1722475"/>
              <a:ext cx="242925" cy="174950"/>
            </a:xfrm>
            <a:custGeom>
              <a:rect b="b" l="l" r="r" t="t"/>
              <a:pathLst>
                <a:path extrusionOk="0" h="6998" w="9717">
                  <a:moveTo>
                    <a:pt x="659" y="1"/>
                  </a:moveTo>
                  <a:cubicBezTo>
                    <a:pt x="378" y="1"/>
                    <a:pt x="1" y="602"/>
                    <a:pt x="160" y="899"/>
                  </a:cubicBezTo>
                  <a:cubicBezTo>
                    <a:pt x="336" y="1264"/>
                    <a:pt x="1593" y="4734"/>
                    <a:pt x="2373" y="4847"/>
                  </a:cubicBezTo>
                  <a:cubicBezTo>
                    <a:pt x="2589" y="4882"/>
                    <a:pt x="2896" y="4895"/>
                    <a:pt x="3226" y="4895"/>
                  </a:cubicBezTo>
                  <a:cubicBezTo>
                    <a:pt x="4085" y="4895"/>
                    <a:pt x="5102" y="4810"/>
                    <a:pt x="5102" y="4810"/>
                  </a:cubicBezTo>
                  <a:lnTo>
                    <a:pt x="5730" y="6998"/>
                  </a:lnTo>
                  <a:lnTo>
                    <a:pt x="9716" y="5677"/>
                  </a:lnTo>
                  <a:cubicBezTo>
                    <a:pt x="9716" y="5677"/>
                    <a:pt x="8899" y="2332"/>
                    <a:pt x="8459" y="2169"/>
                  </a:cubicBezTo>
                  <a:cubicBezTo>
                    <a:pt x="8419" y="2155"/>
                    <a:pt x="8339" y="2149"/>
                    <a:pt x="8227" y="2149"/>
                  </a:cubicBezTo>
                  <a:cubicBezTo>
                    <a:pt x="7109" y="2149"/>
                    <a:pt x="2775" y="2773"/>
                    <a:pt x="2775" y="2773"/>
                  </a:cubicBezTo>
                  <a:cubicBezTo>
                    <a:pt x="2775" y="2773"/>
                    <a:pt x="1065" y="383"/>
                    <a:pt x="801" y="69"/>
                  </a:cubicBezTo>
                  <a:cubicBezTo>
                    <a:pt x="760" y="22"/>
                    <a:pt x="711" y="1"/>
                    <a:pt x="65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5319600" y="1899925"/>
              <a:ext cx="664900" cy="418200"/>
            </a:xfrm>
            <a:custGeom>
              <a:rect b="b" l="l" r="r" t="t"/>
              <a:pathLst>
                <a:path extrusionOk="0" h="16728" w="26596">
                  <a:moveTo>
                    <a:pt x="3974" y="0"/>
                  </a:moveTo>
                  <a:lnTo>
                    <a:pt x="0" y="755"/>
                  </a:lnTo>
                  <a:cubicBezTo>
                    <a:pt x="1145" y="5495"/>
                    <a:pt x="2779" y="10412"/>
                    <a:pt x="5722" y="14310"/>
                  </a:cubicBezTo>
                  <a:cubicBezTo>
                    <a:pt x="6351" y="15140"/>
                    <a:pt x="7042" y="15970"/>
                    <a:pt x="7998" y="16385"/>
                  </a:cubicBezTo>
                  <a:cubicBezTo>
                    <a:pt x="8557" y="16630"/>
                    <a:pt x="9167" y="16728"/>
                    <a:pt x="9783" y="16728"/>
                  </a:cubicBezTo>
                  <a:cubicBezTo>
                    <a:pt x="10400" y="16728"/>
                    <a:pt x="11022" y="16630"/>
                    <a:pt x="11607" y="16486"/>
                  </a:cubicBezTo>
                  <a:cubicBezTo>
                    <a:pt x="13330" y="16033"/>
                    <a:pt x="15681" y="15279"/>
                    <a:pt x="17517" y="14600"/>
                  </a:cubicBezTo>
                  <a:cubicBezTo>
                    <a:pt x="20824" y="13355"/>
                    <a:pt x="22949" y="12751"/>
                    <a:pt x="26256" y="11544"/>
                  </a:cubicBezTo>
                  <a:cubicBezTo>
                    <a:pt x="26521" y="11443"/>
                    <a:pt x="26596" y="11116"/>
                    <a:pt x="26420" y="10915"/>
                  </a:cubicBezTo>
                  <a:lnTo>
                    <a:pt x="24257" y="5596"/>
                  </a:lnTo>
                  <a:lnTo>
                    <a:pt x="11179" y="10073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5868175" y="1978200"/>
              <a:ext cx="148100" cy="213100"/>
            </a:xfrm>
            <a:custGeom>
              <a:rect b="b" l="l" r="r" t="t"/>
              <a:pathLst>
                <a:path extrusionOk="0" h="8524" w="5924">
                  <a:moveTo>
                    <a:pt x="4452" y="0"/>
                  </a:moveTo>
                  <a:cubicBezTo>
                    <a:pt x="906" y="1094"/>
                    <a:pt x="0" y="5684"/>
                    <a:pt x="2855" y="8036"/>
                  </a:cubicBezTo>
                  <a:cubicBezTo>
                    <a:pt x="3184" y="8297"/>
                    <a:pt x="3584" y="8524"/>
                    <a:pt x="3990" y="8524"/>
                  </a:cubicBezTo>
                  <a:cubicBezTo>
                    <a:pt x="4266" y="8524"/>
                    <a:pt x="4544" y="8419"/>
                    <a:pt x="4804" y="8149"/>
                  </a:cubicBezTo>
                  <a:cubicBezTo>
                    <a:pt x="4992" y="7922"/>
                    <a:pt x="5143" y="7671"/>
                    <a:pt x="5219" y="7382"/>
                  </a:cubicBezTo>
                  <a:cubicBezTo>
                    <a:pt x="5923" y="4917"/>
                    <a:pt x="5646" y="2276"/>
                    <a:pt x="445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5929150" y="2001775"/>
              <a:ext cx="62900" cy="183000"/>
            </a:xfrm>
            <a:custGeom>
              <a:rect b="b" l="l" r="r" t="t"/>
              <a:pathLst>
                <a:path extrusionOk="0" h="7320" w="2516">
                  <a:moveTo>
                    <a:pt x="428" y="1"/>
                  </a:moveTo>
                  <a:cubicBezTo>
                    <a:pt x="353" y="13"/>
                    <a:pt x="290" y="38"/>
                    <a:pt x="240" y="76"/>
                  </a:cubicBezTo>
                  <a:cubicBezTo>
                    <a:pt x="164" y="126"/>
                    <a:pt x="101" y="189"/>
                    <a:pt x="51" y="252"/>
                  </a:cubicBezTo>
                  <a:cubicBezTo>
                    <a:pt x="13" y="302"/>
                    <a:pt x="1" y="327"/>
                    <a:pt x="1" y="327"/>
                  </a:cubicBezTo>
                  <a:cubicBezTo>
                    <a:pt x="2" y="328"/>
                    <a:pt x="2" y="329"/>
                    <a:pt x="4" y="329"/>
                  </a:cubicBezTo>
                  <a:cubicBezTo>
                    <a:pt x="22" y="329"/>
                    <a:pt x="100" y="234"/>
                    <a:pt x="277" y="139"/>
                  </a:cubicBezTo>
                  <a:cubicBezTo>
                    <a:pt x="328" y="107"/>
                    <a:pt x="387" y="92"/>
                    <a:pt x="447" y="92"/>
                  </a:cubicBezTo>
                  <a:cubicBezTo>
                    <a:pt x="507" y="92"/>
                    <a:pt x="567" y="107"/>
                    <a:pt x="617" y="139"/>
                  </a:cubicBezTo>
                  <a:cubicBezTo>
                    <a:pt x="755" y="189"/>
                    <a:pt x="831" y="353"/>
                    <a:pt x="944" y="516"/>
                  </a:cubicBezTo>
                  <a:cubicBezTo>
                    <a:pt x="1522" y="1346"/>
                    <a:pt x="1925" y="2289"/>
                    <a:pt x="2126" y="3295"/>
                  </a:cubicBezTo>
                  <a:cubicBezTo>
                    <a:pt x="2340" y="4276"/>
                    <a:pt x="2327" y="5307"/>
                    <a:pt x="2101" y="6300"/>
                  </a:cubicBezTo>
                  <a:cubicBezTo>
                    <a:pt x="2025" y="6590"/>
                    <a:pt x="1887" y="6866"/>
                    <a:pt x="1686" y="7093"/>
                  </a:cubicBezTo>
                  <a:cubicBezTo>
                    <a:pt x="1535" y="7244"/>
                    <a:pt x="1422" y="7294"/>
                    <a:pt x="1434" y="7319"/>
                  </a:cubicBezTo>
                  <a:cubicBezTo>
                    <a:pt x="1548" y="7281"/>
                    <a:pt x="1648" y="7231"/>
                    <a:pt x="1724" y="7143"/>
                  </a:cubicBezTo>
                  <a:cubicBezTo>
                    <a:pt x="1962" y="6917"/>
                    <a:pt x="2126" y="6640"/>
                    <a:pt x="2214" y="6338"/>
                  </a:cubicBezTo>
                  <a:cubicBezTo>
                    <a:pt x="2491" y="5332"/>
                    <a:pt x="2516" y="4276"/>
                    <a:pt x="2302" y="3257"/>
                  </a:cubicBezTo>
                  <a:cubicBezTo>
                    <a:pt x="2101" y="2239"/>
                    <a:pt x="1661" y="1271"/>
                    <a:pt x="1045" y="441"/>
                  </a:cubicBezTo>
                  <a:lnTo>
                    <a:pt x="868" y="214"/>
                  </a:lnTo>
                  <a:cubicBezTo>
                    <a:pt x="818" y="139"/>
                    <a:pt x="743" y="89"/>
                    <a:pt x="655" y="51"/>
                  </a:cubicBezTo>
                  <a:cubicBezTo>
                    <a:pt x="579" y="13"/>
                    <a:pt x="504" y="1"/>
                    <a:pt x="42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5512625" y="2151725"/>
              <a:ext cx="88975" cy="153450"/>
            </a:xfrm>
            <a:custGeom>
              <a:rect b="b" l="l" r="r" t="t"/>
              <a:pathLst>
                <a:path extrusionOk="0" h="6138" w="3559">
                  <a:moveTo>
                    <a:pt x="3458" y="1"/>
                  </a:moveTo>
                  <a:lnTo>
                    <a:pt x="3458" y="1"/>
                  </a:lnTo>
                  <a:cubicBezTo>
                    <a:pt x="3421" y="1"/>
                    <a:pt x="3471" y="416"/>
                    <a:pt x="3421" y="1082"/>
                  </a:cubicBezTo>
                  <a:cubicBezTo>
                    <a:pt x="3383" y="1484"/>
                    <a:pt x="3307" y="1862"/>
                    <a:pt x="3207" y="2239"/>
                  </a:cubicBezTo>
                  <a:cubicBezTo>
                    <a:pt x="3068" y="2704"/>
                    <a:pt x="2880" y="3144"/>
                    <a:pt x="2641" y="3559"/>
                  </a:cubicBezTo>
                  <a:cubicBezTo>
                    <a:pt x="2201" y="4314"/>
                    <a:pt x="1610" y="4980"/>
                    <a:pt x="918" y="5508"/>
                  </a:cubicBezTo>
                  <a:cubicBezTo>
                    <a:pt x="377" y="5923"/>
                    <a:pt x="0" y="6112"/>
                    <a:pt x="13" y="6137"/>
                  </a:cubicBezTo>
                  <a:cubicBezTo>
                    <a:pt x="113" y="6112"/>
                    <a:pt x="201" y="6074"/>
                    <a:pt x="289" y="6024"/>
                  </a:cubicBezTo>
                  <a:cubicBezTo>
                    <a:pt x="528" y="5911"/>
                    <a:pt x="767" y="5772"/>
                    <a:pt x="981" y="5609"/>
                  </a:cubicBezTo>
                  <a:cubicBezTo>
                    <a:pt x="1723" y="5106"/>
                    <a:pt x="2339" y="4427"/>
                    <a:pt x="2792" y="3660"/>
                  </a:cubicBezTo>
                  <a:cubicBezTo>
                    <a:pt x="3043" y="3220"/>
                    <a:pt x="3232" y="2767"/>
                    <a:pt x="3358" y="2289"/>
                  </a:cubicBezTo>
                  <a:cubicBezTo>
                    <a:pt x="3471" y="1899"/>
                    <a:pt x="3534" y="1497"/>
                    <a:pt x="3546" y="1095"/>
                  </a:cubicBezTo>
                  <a:cubicBezTo>
                    <a:pt x="3559" y="831"/>
                    <a:pt x="3546" y="554"/>
                    <a:pt x="3509" y="290"/>
                  </a:cubicBezTo>
                  <a:cubicBezTo>
                    <a:pt x="3509" y="189"/>
                    <a:pt x="3483" y="89"/>
                    <a:pt x="3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5598450" y="2070275"/>
              <a:ext cx="312500" cy="117350"/>
            </a:xfrm>
            <a:custGeom>
              <a:rect b="b" l="l" r="r" t="t"/>
              <a:pathLst>
                <a:path extrusionOk="0" h="4694" w="12500">
                  <a:moveTo>
                    <a:pt x="12471" y="1"/>
                  </a:moveTo>
                  <a:cubicBezTo>
                    <a:pt x="12360" y="1"/>
                    <a:pt x="9595" y="994"/>
                    <a:pt x="6225" y="2265"/>
                  </a:cubicBezTo>
                  <a:cubicBezTo>
                    <a:pt x="2779" y="3560"/>
                    <a:pt x="0" y="4642"/>
                    <a:pt x="25" y="4692"/>
                  </a:cubicBezTo>
                  <a:cubicBezTo>
                    <a:pt x="25" y="4693"/>
                    <a:pt x="27" y="4693"/>
                    <a:pt x="29" y="4693"/>
                  </a:cubicBezTo>
                  <a:cubicBezTo>
                    <a:pt x="140" y="4693"/>
                    <a:pt x="2905" y="3700"/>
                    <a:pt x="6288" y="2429"/>
                  </a:cubicBezTo>
                  <a:cubicBezTo>
                    <a:pt x="9720" y="1134"/>
                    <a:pt x="12499" y="52"/>
                    <a:pt x="12474" y="2"/>
                  </a:cubicBezTo>
                  <a:cubicBezTo>
                    <a:pt x="12474" y="1"/>
                    <a:pt x="12473" y="1"/>
                    <a:pt x="124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5351975" y="1915950"/>
              <a:ext cx="189900" cy="371600"/>
            </a:xfrm>
            <a:custGeom>
              <a:rect b="b" l="l" r="r" t="t"/>
              <a:pathLst>
                <a:path extrusionOk="0" h="14864" w="7596">
                  <a:moveTo>
                    <a:pt x="0" y="1"/>
                  </a:moveTo>
                  <a:cubicBezTo>
                    <a:pt x="0" y="51"/>
                    <a:pt x="13" y="114"/>
                    <a:pt x="26" y="164"/>
                  </a:cubicBezTo>
                  <a:cubicBezTo>
                    <a:pt x="63" y="290"/>
                    <a:pt x="101" y="441"/>
                    <a:pt x="164" y="629"/>
                  </a:cubicBezTo>
                  <a:cubicBezTo>
                    <a:pt x="277" y="1044"/>
                    <a:pt x="478" y="1623"/>
                    <a:pt x="730" y="2340"/>
                  </a:cubicBezTo>
                  <a:cubicBezTo>
                    <a:pt x="1421" y="4201"/>
                    <a:pt x="2201" y="6011"/>
                    <a:pt x="3094" y="7784"/>
                  </a:cubicBezTo>
                  <a:cubicBezTo>
                    <a:pt x="3622" y="8828"/>
                    <a:pt x="4138" y="9796"/>
                    <a:pt x="4653" y="10664"/>
                  </a:cubicBezTo>
                  <a:cubicBezTo>
                    <a:pt x="5169" y="11519"/>
                    <a:pt x="5659" y="12286"/>
                    <a:pt x="6087" y="12915"/>
                  </a:cubicBezTo>
                  <a:cubicBezTo>
                    <a:pt x="6300" y="13229"/>
                    <a:pt x="6514" y="13506"/>
                    <a:pt x="6690" y="13745"/>
                  </a:cubicBezTo>
                  <a:cubicBezTo>
                    <a:pt x="6866" y="13984"/>
                    <a:pt x="7030" y="14198"/>
                    <a:pt x="7156" y="14361"/>
                  </a:cubicBezTo>
                  <a:lnTo>
                    <a:pt x="7470" y="14738"/>
                  </a:lnTo>
                  <a:cubicBezTo>
                    <a:pt x="7545" y="14826"/>
                    <a:pt x="7596" y="14864"/>
                    <a:pt x="7596" y="14864"/>
                  </a:cubicBezTo>
                  <a:cubicBezTo>
                    <a:pt x="7570" y="14801"/>
                    <a:pt x="7533" y="14763"/>
                    <a:pt x="7508" y="14713"/>
                  </a:cubicBezTo>
                  <a:lnTo>
                    <a:pt x="7218" y="14311"/>
                  </a:lnTo>
                  <a:cubicBezTo>
                    <a:pt x="7093" y="14147"/>
                    <a:pt x="6942" y="13933"/>
                    <a:pt x="6778" y="13682"/>
                  </a:cubicBezTo>
                  <a:cubicBezTo>
                    <a:pt x="6602" y="13443"/>
                    <a:pt x="6401" y="13154"/>
                    <a:pt x="6200" y="12839"/>
                  </a:cubicBezTo>
                  <a:cubicBezTo>
                    <a:pt x="5772" y="12211"/>
                    <a:pt x="5294" y="11444"/>
                    <a:pt x="4804" y="10576"/>
                  </a:cubicBezTo>
                  <a:cubicBezTo>
                    <a:pt x="4301" y="9708"/>
                    <a:pt x="3773" y="8740"/>
                    <a:pt x="3257" y="7709"/>
                  </a:cubicBezTo>
                  <a:cubicBezTo>
                    <a:pt x="2226" y="5647"/>
                    <a:pt x="1409" y="3710"/>
                    <a:pt x="868" y="2302"/>
                  </a:cubicBezTo>
                  <a:cubicBezTo>
                    <a:pt x="591" y="1585"/>
                    <a:pt x="378" y="1007"/>
                    <a:pt x="239" y="617"/>
                  </a:cubicBezTo>
                  <a:lnTo>
                    <a:pt x="63" y="151"/>
                  </a:lnTo>
                  <a:cubicBezTo>
                    <a:pt x="51" y="101"/>
                    <a:pt x="26" y="5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5658475" y="2175300"/>
              <a:ext cx="9475" cy="6950"/>
            </a:xfrm>
            <a:custGeom>
              <a:rect b="b" l="l" r="r" t="t"/>
              <a:pathLst>
                <a:path extrusionOk="0" h="278" w="379">
                  <a:moveTo>
                    <a:pt x="190" y="1"/>
                  </a:moveTo>
                  <a:cubicBezTo>
                    <a:pt x="13" y="1"/>
                    <a:pt x="1" y="277"/>
                    <a:pt x="177" y="277"/>
                  </a:cubicBezTo>
                  <a:lnTo>
                    <a:pt x="190" y="277"/>
                  </a:lnTo>
                  <a:cubicBezTo>
                    <a:pt x="378" y="277"/>
                    <a:pt x="366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5519525" y="221617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202" y="0"/>
                  </a:moveTo>
                  <a:cubicBezTo>
                    <a:pt x="13" y="0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0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5456650" y="211777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202" y="1"/>
                  </a:moveTo>
                  <a:cubicBezTo>
                    <a:pt x="13" y="1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5739600" y="2146700"/>
              <a:ext cx="9450" cy="6950"/>
            </a:xfrm>
            <a:custGeom>
              <a:rect b="b" l="l" r="r" t="t"/>
              <a:pathLst>
                <a:path extrusionOk="0" h="278" w="378">
                  <a:moveTo>
                    <a:pt x="189" y="0"/>
                  </a:moveTo>
                  <a:cubicBezTo>
                    <a:pt x="13" y="0"/>
                    <a:pt x="0" y="265"/>
                    <a:pt x="189" y="277"/>
                  </a:cubicBezTo>
                  <a:lnTo>
                    <a:pt x="201" y="277"/>
                  </a:lnTo>
                  <a:cubicBezTo>
                    <a:pt x="377" y="265"/>
                    <a:pt x="365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5833225" y="2121700"/>
              <a:ext cx="8650" cy="5400"/>
            </a:xfrm>
            <a:custGeom>
              <a:rect b="b" l="l" r="r" t="t"/>
              <a:pathLst>
                <a:path extrusionOk="0" h="216" w="346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3" y="32"/>
                  </a:lnTo>
                  <a:cubicBezTo>
                    <a:pt x="0" y="109"/>
                    <a:pt x="155" y="216"/>
                    <a:pt x="259" y="216"/>
                  </a:cubicBezTo>
                  <a:cubicBezTo>
                    <a:pt x="308" y="216"/>
                    <a:pt x="346" y="193"/>
                    <a:pt x="342" y="133"/>
                  </a:cubicBezTo>
                  <a:cubicBezTo>
                    <a:pt x="323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5289100" y="1843075"/>
              <a:ext cx="165375" cy="76075"/>
            </a:xfrm>
            <a:custGeom>
              <a:rect b="b" l="l" r="r" t="t"/>
              <a:pathLst>
                <a:path extrusionOk="0" h="3043" w="6615">
                  <a:moveTo>
                    <a:pt x="3763" y="1"/>
                  </a:moveTo>
                  <a:cubicBezTo>
                    <a:pt x="2993" y="1"/>
                    <a:pt x="2227" y="140"/>
                    <a:pt x="1497" y="413"/>
                  </a:cubicBezTo>
                  <a:cubicBezTo>
                    <a:pt x="1082" y="552"/>
                    <a:pt x="717" y="778"/>
                    <a:pt x="415" y="1092"/>
                  </a:cubicBezTo>
                  <a:cubicBezTo>
                    <a:pt x="114" y="1419"/>
                    <a:pt x="0" y="1872"/>
                    <a:pt x="139" y="2287"/>
                  </a:cubicBezTo>
                  <a:cubicBezTo>
                    <a:pt x="285" y="2688"/>
                    <a:pt x="619" y="3043"/>
                    <a:pt x="1085" y="3043"/>
                  </a:cubicBezTo>
                  <a:cubicBezTo>
                    <a:pt x="1100" y="3043"/>
                    <a:pt x="1116" y="3042"/>
                    <a:pt x="1132" y="3041"/>
                  </a:cubicBezTo>
                  <a:cubicBezTo>
                    <a:pt x="2490" y="2953"/>
                    <a:pt x="3836" y="2765"/>
                    <a:pt x="5169" y="2475"/>
                  </a:cubicBezTo>
                  <a:cubicBezTo>
                    <a:pt x="5709" y="2362"/>
                    <a:pt x="6326" y="2174"/>
                    <a:pt x="6489" y="1658"/>
                  </a:cubicBezTo>
                  <a:cubicBezTo>
                    <a:pt x="6615" y="1281"/>
                    <a:pt x="6426" y="853"/>
                    <a:pt x="6137" y="602"/>
                  </a:cubicBezTo>
                  <a:cubicBezTo>
                    <a:pt x="5823" y="350"/>
                    <a:pt x="5458" y="199"/>
                    <a:pt x="5068" y="137"/>
                  </a:cubicBezTo>
                  <a:cubicBezTo>
                    <a:pt x="4636" y="46"/>
                    <a:pt x="4199" y="1"/>
                    <a:pt x="3763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5293500" y="1855200"/>
              <a:ext cx="153450" cy="44150"/>
            </a:xfrm>
            <a:custGeom>
              <a:rect b="b" l="l" r="r" t="t"/>
              <a:pathLst>
                <a:path extrusionOk="0" h="1766" w="6138">
                  <a:moveTo>
                    <a:pt x="3751" y="0"/>
                  </a:moveTo>
                  <a:cubicBezTo>
                    <a:pt x="2659" y="0"/>
                    <a:pt x="1584" y="361"/>
                    <a:pt x="705" y="1060"/>
                  </a:cubicBezTo>
                  <a:cubicBezTo>
                    <a:pt x="516" y="1198"/>
                    <a:pt x="340" y="1362"/>
                    <a:pt x="177" y="1550"/>
                  </a:cubicBezTo>
                  <a:cubicBezTo>
                    <a:pt x="76" y="1676"/>
                    <a:pt x="1" y="1739"/>
                    <a:pt x="26" y="1764"/>
                  </a:cubicBezTo>
                  <a:cubicBezTo>
                    <a:pt x="27" y="1765"/>
                    <a:pt x="28" y="1766"/>
                    <a:pt x="30" y="1766"/>
                  </a:cubicBezTo>
                  <a:cubicBezTo>
                    <a:pt x="72" y="1766"/>
                    <a:pt x="322" y="1486"/>
                    <a:pt x="780" y="1161"/>
                  </a:cubicBezTo>
                  <a:cubicBezTo>
                    <a:pt x="1680" y="508"/>
                    <a:pt x="2746" y="171"/>
                    <a:pt x="3828" y="171"/>
                  </a:cubicBezTo>
                  <a:cubicBezTo>
                    <a:pt x="4289" y="171"/>
                    <a:pt x="4752" y="232"/>
                    <a:pt x="5207" y="356"/>
                  </a:cubicBezTo>
                  <a:cubicBezTo>
                    <a:pt x="5731" y="493"/>
                    <a:pt x="6059" y="650"/>
                    <a:pt x="6125" y="650"/>
                  </a:cubicBezTo>
                  <a:cubicBezTo>
                    <a:pt x="6132" y="650"/>
                    <a:pt x="6136" y="648"/>
                    <a:pt x="6137" y="645"/>
                  </a:cubicBezTo>
                  <a:cubicBezTo>
                    <a:pt x="6074" y="595"/>
                    <a:pt x="5999" y="544"/>
                    <a:pt x="5911" y="507"/>
                  </a:cubicBezTo>
                  <a:cubicBezTo>
                    <a:pt x="5697" y="393"/>
                    <a:pt x="5471" y="305"/>
                    <a:pt x="5244" y="230"/>
                  </a:cubicBezTo>
                  <a:cubicBezTo>
                    <a:pt x="4754" y="76"/>
                    <a:pt x="4251" y="0"/>
                    <a:pt x="375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6069050" y="3552675"/>
              <a:ext cx="201850" cy="759950"/>
            </a:xfrm>
            <a:custGeom>
              <a:rect b="b" l="l" r="r" t="t"/>
              <a:pathLst>
                <a:path extrusionOk="0" h="30398" w="8074">
                  <a:moveTo>
                    <a:pt x="5098" y="1"/>
                  </a:moveTo>
                  <a:cubicBezTo>
                    <a:pt x="4326" y="1"/>
                    <a:pt x="3573" y="183"/>
                    <a:pt x="2830" y="386"/>
                  </a:cubicBezTo>
                  <a:lnTo>
                    <a:pt x="2679" y="348"/>
                  </a:lnTo>
                  <a:cubicBezTo>
                    <a:pt x="1598" y="474"/>
                    <a:pt x="743" y="1392"/>
                    <a:pt x="378" y="2410"/>
                  </a:cubicBezTo>
                  <a:cubicBezTo>
                    <a:pt x="1" y="3429"/>
                    <a:pt x="26" y="4535"/>
                    <a:pt x="63" y="5629"/>
                  </a:cubicBezTo>
                  <a:cubicBezTo>
                    <a:pt x="214" y="12231"/>
                    <a:pt x="378" y="18833"/>
                    <a:pt x="1132" y="25384"/>
                  </a:cubicBezTo>
                  <a:cubicBezTo>
                    <a:pt x="1283" y="26805"/>
                    <a:pt x="1522" y="28314"/>
                    <a:pt x="2465" y="29396"/>
                  </a:cubicBezTo>
                  <a:cubicBezTo>
                    <a:pt x="3004" y="30015"/>
                    <a:pt x="3868" y="30398"/>
                    <a:pt x="4678" y="30398"/>
                  </a:cubicBezTo>
                  <a:cubicBezTo>
                    <a:pt x="5266" y="30398"/>
                    <a:pt x="5826" y="30195"/>
                    <a:pt x="6213" y="29735"/>
                  </a:cubicBezTo>
                  <a:cubicBezTo>
                    <a:pt x="6741" y="29106"/>
                    <a:pt x="6804" y="28239"/>
                    <a:pt x="6841" y="27421"/>
                  </a:cubicBezTo>
                  <a:cubicBezTo>
                    <a:pt x="7231" y="19524"/>
                    <a:pt x="7621" y="11627"/>
                    <a:pt x="8011" y="3731"/>
                  </a:cubicBezTo>
                  <a:cubicBezTo>
                    <a:pt x="8048" y="2838"/>
                    <a:pt x="8074" y="1869"/>
                    <a:pt x="7583" y="1128"/>
                  </a:cubicBezTo>
                  <a:cubicBezTo>
                    <a:pt x="7105" y="411"/>
                    <a:pt x="6225" y="59"/>
                    <a:pt x="5370" y="8"/>
                  </a:cubicBezTo>
                  <a:cubicBezTo>
                    <a:pt x="5279" y="3"/>
                    <a:pt x="5188" y="1"/>
                    <a:pt x="509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5992350" y="2620450"/>
              <a:ext cx="306850" cy="932275"/>
            </a:xfrm>
            <a:custGeom>
              <a:rect b="b" l="l" r="r" t="t"/>
              <a:pathLst>
                <a:path extrusionOk="0" h="37291" w="12274">
                  <a:moveTo>
                    <a:pt x="7457" y="1"/>
                  </a:moveTo>
                  <a:cubicBezTo>
                    <a:pt x="2641" y="13"/>
                    <a:pt x="0" y="2729"/>
                    <a:pt x="126" y="7797"/>
                  </a:cubicBezTo>
                  <a:cubicBezTo>
                    <a:pt x="340" y="16084"/>
                    <a:pt x="1182" y="24371"/>
                    <a:pt x="3295" y="32381"/>
                  </a:cubicBezTo>
                  <a:cubicBezTo>
                    <a:pt x="3660" y="33764"/>
                    <a:pt x="4075" y="35185"/>
                    <a:pt x="5068" y="36216"/>
                  </a:cubicBezTo>
                  <a:cubicBezTo>
                    <a:pt x="5702" y="36866"/>
                    <a:pt x="6628" y="37291"/>
                    <a:pt x="7512" y="37291"/>
                  </a:cubicBezTo>
                  <a:cubicBezTo>
                    <a:pt x="8014" y="37291"/>
                    <a:pt x="8502" y="37154"/>
                    <a:pt x="8916" y="36845"/>
                  </a:cubicBezTo>
                  <a:cubicBezTo>
                    <a:pt x="9897" y="36128"/>
                    <a:pt x="10123" y="34770"/>
                    <a:pt x="10261" y="33563"/>
                  </a:cubicBezTo>
                  <a:cubicBezTo>
                    <a:pt x="11305" y="24157"/>
                    <a:pt x="11896" y="16298"/>
                    <a:pt x="12009" y="6829"/>
                  </a:cubicBezTo>
                  <a:cubicBezTo>
                    <a:pt x="12009" y="6829"/>
                    <a:pt x="12273" y="1"/>
                    <a:pt x="745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6006500" y="2676400"/>
              <a:ext cx="92450" cy="783450"/>
            </a:xfrm>
            <a:custGeom>
              <a:rect b="b" l="l" r="r" t="t"/>
              <a:pathLst>
                <a:path extrusionOk="0" h="31338" w="3698">
                  <a:moveTo>
                    <a:pt x="2151" y="1"/>
                  </a:moveTo>
                  <a:lnTo>
                    <a:pt x="2151" y="14"/>
                  </a:lnTo>
                  <a:cubicBezTo>
                    <a:pt x="2113" y="14"/>
                    <a:pt x="2025" y="76"/>
                    <a:pt x="1886" y="202"/>
                  </a:cubicBezTo>
                  <a:cubicBezTo>
                    <a:pt x="1786" y="303"/>
                    <a:pt x="1698" y="391"/>
                    <a:pt x="1610" y="491"/>
                  </a:cubicBezTo>
                  <a:lnTo>
                    <a:pt x="1270" y="944"/>
                  </a:lnTo>
                  <a:cubicBezTo>
                    <a:pt x="805" y="1623"/>
                    <a:pt x="327" y="2780"/>
                    <a:pt x="164" y="4251"/>
                  </a:cubicBezTo>
                  <a:cubicBezTo>
                    <a:pt x="0" y="5735"/>
                    <a:pt x="88" y="7483"/>
                    <a:pt x="252" y="9382"/>
                  </a:cubicBezTo>
                  <a:cubicBezTo>
                    <a:pt x="428" y="11293"/>
                    <a:pt x="604" y="13393"/>
                    <a:pt x="855" y="15581"/>
                  </a:cubicBezTo>
                  <a:cubicBezTo>
                    <a:pt x="1371" y="19970"/>
                    <a:pt x="2037" y="23918"/>
                    <a:pt x="2553" y="26760"/>
                  </a:cubicBezTo>
                  <a:cubicBezTo>
                    <a:pt x="3081" y="29602"/>
                    <a:pt x="3458" y="31337"/>
                    <a:pt x="3584" y="31337"/>
                  </a:cubicBezTo>
                  <a:cubicBezTo>
                    <a:pt x="3697" y="31312"/>
                    <a:pt x="3534" y="29526"/>
                    <a:pt x="3169" y="26659"/>
                  </a:cubicBezTo>
                  <a:cubicBezTo>
                    <a:pt x="2804" y="23792"/>
                    <a:pt x="2239" y="19844"/>
                    <a:pt x="1736" y="15480"/>
                  </a:cubicBezTo>
                  <a:cubicBezTo>
                    <a:pt x="1471" y="13292"/>
                    <a:pt x="1258" y="11218"/>
                    <a:pt x="1056" y="9306"/>
                  </a:cubicBezTo>
                  <a:cubicBezTo>
                    <a:pt x="855" y="7407"/>
                    <a:pt x="679" y="5722"/>
                    <a:pt x="780" y="4314"/>
                  </a:cubicBezTo>
                  <a:cubicBezTo>
                    <a:pt x="830" y="3208"/>
                    <a:pt x="1094" y="2114"/>
                    <a:pt x="1572" y="1108"/>
                  </a:cubicBezTo>
                  <a:lnTo>
                    <a:pt x="1811" y="655"/>
                  </a:lnTo>
                  <a:cubicBezTo>
                    <a:pt x="1886" y="517"/>
                    <a:pt x="1974" y="416"/>
                    <a:pt x="2025" y="315"/>
                  </a:cubicBezTo>
                  <a:cubicBezTo>
                    <a:pt x="2125" y="139"/>
                    <a:pt x="2176" y="39"/>
                    <a:pt x="2151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6068100" y="2626750"/>
              <a:ext cx="94350" cy="923625"/>
            </a:xfrm>
            <a:custGeom>
              <a:rect b="b" l="l" r="r" t="t"/>
              <a:pathLst>
                <a:path extrusionOk="0" h="36945" w="3774">
                  <a:moveTo>
                    <a:pt x="2453" y="0"/>
                  </a:moveTo>
                  <a:lnTo>
                    <a:pt x="2453" y="0"/>
                  </a:lnTo>
                  <a:cubicBezTo>
                    <a:pt x="2327" y="63"/>
                    <a:pt x="2227" y="126"/>
                    <a:pt x="2113" y="201"/>
                  </a:cubicBezTo>
                  <a:cubicBezTo>
                    <a:pt x="1812" y="428"/>
                    <a:pt x="1548" y="679"/>
                    <a:pt x="1321" y="968"/>
                  </a:cubicBezTo>
                  <a:cubicBezTo>
                    <a:pt x="957" y="1434"/>
                    <a:pt x="667" y="1949"/>
                    <a:pt x="466" y="2503"/>
                  </a:cubicBezTo>
                  <a:cubicBezTo>
                    <a:pt x="202" y="3244"/>
                    <a:pt x="64" y="4011"/>
                    <a:pt x="26" y="4791"/>
                  </a:cubicBezTo>
                  <a:cubicBezTo>
                    <a:pt x="1" y="5734"/>
                    <a:pt x="26" y="6665"/>
                    <a:pt x="114" y="7608"/>
                  </a:cubicBezTo>
                  <a:cubicBezTo>
                    <a:pt x="177" y="8614"/>
                    <a:pt x="252" y="9695"/>
                    <a:pt x="328" y="10827"/>
                  </a:cubicBezTo>
                  <a:cubicBezTo>
                    <a:pt x="491" y="13090"/>
                    <a:pt x="680" y="15580"/>
                    <a:pt x="906" y="18196"/>
                  </a:cubicBezTo>
                  <a:cubicBezTo>
                    <a:pt x="1346" y="23414"/>
                    <a:pt x="2000" y="28130"/>
                    <a:pt x="2604" y="31512"/>
                  </a:cubicBezTo>
                  <a:cubicBezTo>
                    <a:pt x="2918" y="33197"/>
                    <a:pt x="3195" y="34556"/>
                    <a:pt x="3409" y="35499"/>
                  </a:cubicBezTo>
                  <a:cubicBezTo>
                    <a:pt x="3522" y="35951"/>
                    <a:pt x="3610" y="36316"/>
                    <a:pt x="3660" y="36580"/>
                  </a:cubicBezTo>
                  <a:cubicBezTo>
                    <a:pt x="3698" y="36693"/>
                    <a:pt x="3723" y="36781"/>
                    <a:pt x="3736" y="36857"/>
                  </a:cubicBezTo>
                  <a:cubicBezTo>
                    <a:pt x="3748" y="36882"/>
                    <a:pt x="3748" y="36920"/>
                    <a:pt x="3773" y="36945"/>
                  </a:cubicBezTo>
                  <a:cubicBezTo>
                    <a:pt x="3761" y="36920"/>
                    <a:pt x="3761" y="36882"/>
                    <a:pt x="3761" y="36844"/>
                  </a:cubicBezTo>
                  <a:cubicBezTo>
                    <a:pt x="3736" y="36781"/>
                    <a:pt x="3723" y="36681"/>
                    <a:pt x="3698" y="36568"/>
                  </a:cubicBezTo>
                  <a:cubicBezTo>
                    <a:pt x="3648" y="36303"/>
                    <a:pt x="3572" y="35939"/>
                    <a:pt x="3484" y="35486"/>
                  </a:cubicBezTo>
                  <a:cubicBezTo>
                    <a:pt x="3283" y="34543"/>
                    <a:pt x="3031" y="33172"/>
                    <a:pt x="2730" y="31487"/>
                  </a:cubicBezTo>
                  <a:cubicBezTo>
                    <a:pt x="2151" y="28105"/>
                    <a:pt x="1535" y="23402"/>
                    <a:pt x="1082" y="18183"/>
                  </a:cubicBezTo>
                  <a:cubicBezTo>
                    <a:pt x="856" y="15568"/>
                    <a:pt x="667" y="13078"/>
                    <a:pt x="491" y="10814"/>
                  </a:cubicBezTo>
                  <a:cubicBezTo>
                    <a:pt x="416" y="9683"/>
                    <a:pt x="328" y="8601"/>
                    <a:pt x="252" y="7595"/>
                  </a:cubicBezTo>
                  <a:cubicBezTo>
                    <a:pt x="164" y="6665"/>
                    <a:pt x="127" y="5734"/>
                    <a:pt x="152" y="4804"/>
                  </a:cubicBezTo>
                  <a:cubicBezTo>
                    <a:pt x="177" y="4024"/>
                    <a:pt x="315" y="3270"/>
                    <a:pt x="554" y="2540"/>
                  </a:cubicBezTo>
                  <a:cubicBezTo>
                    <a:pt x="743" y="1987"/>
                    <a:pt x="1019" y="1471"/>
                    <a:pt x="1372" y="1019"/>
                  </a:cubicBezTo>
                  <a:cubicBezTo>
                    <a:pt x="1673" y="629"/>
                    <a:pt x="2038" y="289"/>
                    <a:pt x="24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6099850" y="3583375"/>
              <a:ext cx="39325" cy="702950"/>
            </a:xfrm>
            <a:custGeom>
              <a:rect b="b" l="l" r="r" t="t"/>
              <a:pathLst>
                <a:path extrusionOk="0" h="28118" w="1573">
                  <a:moveTo>
                    <a:pt x="51" y="0"/>
                  </a:moveTo>
                  <a:cubicBezTo>
                    <a:pt x="39" y="88"/>
                    <a:pt x="26" y="189"/>
                    <a:pt x="39" y="289"/>
                  </a:cubicBezTo>
                  <a:cubicBezTo>
                    <a:pt x="26" y="491"/>
                    <a:pt x="26" y="755"/>
                    <a:pt x="26" y="1107"/>
                  </a:cubicBezTo>
                  <a:cubicBezTo>
                    <a:pt x="1" y="1823"/>
                    <a:pt x="1" y="2855"/>
                    <a:pt x="26" y="4125"/>
                  </a:cubicBezTo>
                  <a:cubicBezTo>
                    <a:pt x="51" y="6677"/>
                    <a:pt x="139" y="10198"/>
                    <a:pt x="353" y="14084"/>
                  </a:cubicBezTo>
                  <a:cubicBezTo>
                    <a:pt x="554" y="17969"/>
                    <a:pt x="856" y="21478"/>
                    <a:pt x="1095" y="24018"/>
                  </a:cubicBezTo>
                  <a:cubicBezTo>
                    <a:pt x="1221" y="25288"/>
                    <a:pt x="1321" y="26307"/>
                    <a:pt x="1409" y="27011"/>
                  </a:cubicBezTo>
                  <a:cubicBezTo>
                    <a:pt x="1447" y="27363"/>
                    <a:pt x="1485" y="27627"/>
                    <a:pt x="1510" y="27828"/>
                  </a:cubicBezTo>
                  <a:cubicBezTo>
                    <a:pt x="1522" y="27929"/>
                    <a:pt x="1535" y="28017"/>
                    <a:pt x="1560" y="28117"/>
                  </a:cubicBezTo>
                  <a:cubicBezTo>
                    <a:pt x="1573" y="28017"/>
                    <a:pt x="1573" y="27916"/>
                    <a:pt x="1560" y="27828"/>
                  </a:cubicBezTo>
                  <a:cubicBezTo>
                    <a:pt x="1548" y="27627"/>
                    <a:pt x="1522" y="27350"/>
                    <a:pt x="1497" y="27011"/>
                  </a:cubicBezTo>
                  <a:cubicBezTo>
                    <a:pt x="1434" y="26281"/>
                    <a:pt x="1346" y="25263"/>
                    <a:pt x="1233" y="24005"/>
                  </a:cubicBezTo>
                  <a:cubicBezTo>
                    <a:pt x="1019" y="21465"/>
                    <a:pt x="743" y="17957"/>
                    <a:pt x="529" y="14071"/>
                  </a:cubicBezTo>
                  <a:cubicBezTo>
                    <a:pt x="328" y="10186"/>
                    <a:pt x="215" y="6665"/>
                    <a:pt x="152" y="4125"/>
                  </a:cubicBezTo>
                  <a:cubicBezTo>
                    <a:pt x="127" y="2867"/>
                    <a:pt x="102" y="1836"/>
                    <a:pt x="89" y="1107"/>
                  </a:cubicBezTo>
                  <a:cubicBezTo>
                    <a:pt x="76" y="755"/>
                    <a:pt x="64" y="491"/>
                    <a:pt x="64" y="289"/>
                  </a:cubicBezTo>
                  <a:cubicBezTo>
                    <a:pt x="64" y="189"/>
                    <a:pt x="64" y="88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6025975" y="3442850"/>
              <a:ext cx="243350" cy="208175"/>
            </a:xfrm>
            <a:custGeom>
              <a:rect b="b" l="l" r="r" t="t"/>
              <a:pathLst>
                <a:path extrusionOk="0" h="8327" w="9734">
                  <a:moveTo>
                    <a:pt x="5571" y="0"/>
                  </a:moveTo>
                  <a:cubicBezTo>
                    <a:pt x="1849" y="0"/>
                    <a:pt x="1" y="4489"/>
                    <a:pt x="2616" y="7105"/>
                  </a:cubicBezTo>
                  <a:cubicBezTo>
                    <a:pt x="3415" y="7904"/>
                    <a:pt x="4485" y="8326"/>
                    <a:pt x="5568" y="8326"/>
                  </a:cubicBezTo>
                  <a:cubicBezTo>
                    <a:pt x="6104" y="8326"/>
                    <a:pt x="6644" y="8223"/>
                    <a:pt x="7156" y="8010"/>
                  </a:cubicBezTo>
                  <a:cubicBezTo>
                    <a:pt x="8715" y="7369"/>
                    <a:pt x="9734" y="5847"/>
                    <a:pt x="9734" y="4162"/>
                  </a:cubicBezTo>
                  <a:cubicBezTo>
                    <a:pt x="9734" y="1861"/>
                    <a:pt x="7873" y="0"/>
                    <a:pt x="5571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6104575" y="4251325"/>
              <a:ext cx="137100" cy="127725"/>
            </a:xfrm>
            <a:custGeom>
              <a:rect b="b" l="l" r="r" t="t"/>
              <a:pathLst>
                <a:path extrusionOk="0" h="5109" w="5484">
                  <a:moveTo>
                    <a:pt x="2698" y="1"/>
                  </a:moveTo>
                  <a:cubicBezTo>
                    <a:pt x="2238" y="1"/>
                    <a:pt x="1777" y="97"/>
                    <a:pt x="1346" y="293"/>
                  </a:cubicBezTo>
                  <a:cubicBezTo>
                    <a:pt x="755" y="620"/>
                    <a:pt x="378" y="1236"/>
                    <a:pt x="189" y="1890"/>
                  </a:cubicBezTo>
                  <a:cubicBezTo>
                    <a:pt x="1" y="2544"/>
                    <a:pt x="1" y="4430"/>
                    <a:pt x="1" y="5096"/>
                  </a:cubicBezTo>
                  <a:lnTo>
                    <a:pt x="5483" y="5109"/>
                  </a:lnTo>
                  <a:lnTo>
                    <a:pt x="5345" y="2594"/>
                  </a:lnTo>
                  <a:cubicBezTo>
                    <a:pt x="5345" y="1777"/>
                    <a:pt x="5030" y="921"/>
                    <a:pt x="4364" y="444"/>
                  </a:cubicBezTo>
                  <a:cubicBezTo>
                    <a:pt x="3847" y="150"/>
                    <a:pt x="3273" y="1"/>
                    <a:pt x="269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6103000" y="4356725"/>
              <a:ext cx="258450" cy="35950"/>
            </a:xfrm>
            <a:custGeom>
              <a:rect b="b" l="l" r="r" t="t"/>
              <a:pathLst>
                <a:path extrusionOk="0" h="1438" w="10338">
                  <a:moveTo>
                    <a:pt x="5999" y="0"/>
                  </a:moveTo>
                  <a:lnTo>
                    <a:pt x="152" y="63"/>
                  </a:lnTo>
                  <a:lnTo>
                    <a:pt x="1" y="1371"/>
                  </a:lnTo>
                  <a:cubicBezTo>
                    <a:pt x="1" y="1371"/>
                    <a:pt x="3157" y="1437"/>
                    <a:pt x="5967" y="1437"/>
                  </a:cubicBezTo>
                  <a:cubicBezTo>
                    <a:pt x="8198" y="1437"/>
                    <a:pt x="10210" y="1395"/>
                    <a:pt x="10249" y="1245"/>
                  </a:cubicBezTo>
                  <a:cubicBezTo>
                    <a:pt x="10337" y="893"/>
                    <a:pt x="5999" y="0"/>
                    <a:pt x="599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6107475" y="2987025"/>
              <a:ext cx="10325" cy="7275"/>
            </a:xfrm>
            <a:custGeom>
              <a:rect b="b" l="l" r="r" t="t"/>
              <a:pathLst>
                <a:path extrusionOk="0" h="291" w="413">
                  <a:moveTo>
                    <a:pt x="203" y="1"/>
                  </a:moveTo>
                  <a:cubicBezTo>
                    <a:pt x="178" y="1"/>
                    <a:pt x="151" y="8"/>
                    <a:pt x="123" y="25"/>
                  </a:cubicBezTo>
                  <a:lnTo>
                    <a:pt x="123" y="38"/>
                  </a:lnTo>
                  <a:cubicBezTo>
                    <a:pt x="0" y="130"/>
                    <a:pt x="87" y="290"/>
                    <a:pt x="205" y="290"/>
                  </a:cubicBezTo>
                  <a:cubicBezTo>
                    <a:pt x="232" y="290"/>
                    <a:pt x="260" y="282"/>
                    <a:pt x="287" y="264"/>
                  </a:cubicBezTo>
                  <a:cubicBezTo>
                    <a:pt x="412" y="180"/>
                    <a:pt x="329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6096825" y="2830775"/>
              <a:ext cx="10250" cy="7100"/>
            </a:xfrm>
            <a:custGeom>
              <a:rect b="b" l="l" r="r" t="t"/>
              <a:pathLst>
                <a:path extrusionOk="0" h="284" w="410">
                  <a:moveTo>
                    <a:pt x="212" y="0"/>
                  </a:moveTo>
                  <a:cubicBezTo>
                    <a:pt x="187" y="0"/>
                    <a:pt x="161" y="8"/>
                    <a:pt x="135" y="25"/>
                  </a:cubicBezTo>
                  <a:lnTo>
                    <a:pt x="122" y="25"/>
                  </a:lnTo>
                  <a:cubicBezTo>
                    <a:pt x="1" y="126"/>
                    <a:pt x="90" y="284"/>
                    <a:pt x="202" y="284"/>
                  </a:cubicBezTo>
                  <a:cubicBezTo>
                    <a:pt x="229" y="284"/>
                    <a:pt x="258" y="274"/>
                    <a:pt x="285" y="252"/>
                  </a:cubicBezTo>
                  <a:cubicBezTo>
                    <a:pt x="410" y="169"/>
                    <a:pt x="329" y="0"/>
                    <a:pt x="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6118725" y="318002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6148275" y="3395300"/>
              <a:ext cx="6400" cy="6925"/>
            </a:xfrm>
            <a:custGeom>
              <a:rect b="b" l="l" r="r" t="t"/>
              <a:pathLst>
                <a:path extrusionOk="0" h="277" w="256">
                  <a:moveTo>
                    <a:pt x="124" y="1"/>
                  </a:moveTo>
                  <a:cubicBezTo>
                    <a:pt x="109" y="1"/>
                    <a:pt x="93" y="5"/>
                    <a:pt x="76" y="16"/>
                  </a:cubicBezTo>
                  <a:lnTo>
                    <a:pt x="63" y="29"/>
                  </a:lnTo>
                  <a:cubicBezTo>
                    <a:pt x="0" y="104"/>
                    <a:pt x="13" y="217"/>
                    <a:pt x="101" y="267"/>
                  </a:cubicBezTo>
                  <a:cubicBezTo>
                    <a:pt x="115" y="274"/>
                    <a:pt x="128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6118400" y="3725075"/>
              <a:ext cx="6400" cy="6925"/>
            </a:xfrm>
            <a:custGeom>
              <a:rect b="b" l="l" r="r" t="t"/>
              <a:pathLst>
                <a:path extrusionOk="0" h="277" w="256">
                  <a:moveTo>
                    <a:pt x="124" y="1"/>
                  </a:moveTo>
                  <a:cubicBezTo>
                    <a:pt x="110" y="1"/>
                    <a:pt x="94" y="5"/>
                    <a:pt x="76" y="16"/>
                  </a:cubicBezTo>
                  <a:lnTo>
                    <a:pt x="64" y="28"/>
                  </a:lnTo>
                  <a:cubicBezTo>
                    <a:pt x="1" y="91"/>
                    <a:pt x="13" y="217"/>
                    <a:pt x="101" y="267"/>
                  </a:cubicBezTo>
                  <a:cubicBezTo>
                    <a:pt x="116" y="274"/>
                    <a:pt x="129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6133700" y="3894650"/>
              <a:ext cx="11275" cy="7950"/>
            </a:xfrm>
            <a:custGeom>
              <a:rect b="b" l="l" r="r" t="t"/>
              <a:pathLst>
                <a:path extrusionOk="0" h="318" w="451">
                  <a:moveTo>
                    <a:pt x="228" y="0"/>
                  </a:moveTo>
                  <a:cubicBezTo>
                    <a:pt x="197" y="0"/>
                    <a:pt x="163" y="11"/>
                    <a:pt x="131" y="36"/>
                  </a:cubicBezTo>
                  <a:lnTo>
                    <a:pt x="118" y="48"/>
                  </a:lnTo>
                  <a:cubicBezTo>
                    <a:pt x="0" y="156"/>
                    <a:pt x="97" y="318"/>
                    <a:pt x="217" y="318"/>
                  </a:cubicBezTo>
                  <a:cubicBezTo>
                    <a:pt x="251" y="318"/>
                    <a:pt x="286" y="305"/>
                    <a:pt x="319" y="275"/>
                  </a:cubicBezTo>
                  <a:cubicBezTo>
                    <a:pt x="450" y="174"/>
                    <a:pt x="355" y="0"/>
                    <a:pt x="2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6133825" y="4086350"/>
              <a:ext cx="9750" cy="6950"/>
            </a:xfrm>
            <a:custGeom>
              <a:rect b="b" l="l" r="r" t="t"/>
              <a:pathLst>
                <a:path extrusionOk="0" h="278" w="390">
                  <a:moveTo>
                    <a:pt x="189" y="1"/>
                  </a:moveTo>
                  <a:cubicBezTo>
                    <a:pt x="0" y="1"/>
                    <a:pt x="13" y="277"/>
                    <a:pt x="201" y="277"/>
                  </a:cubicBezTo>
                  <a:cubicBezTo>
                    <a:pt x="377" y="277"/>
                    <a:pt x="390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6065275" y="3526125"/>
              <a:ext cx="201850" cy="42025"/>
            </a:xfrm>
            <a:custGeom>
              <a:rect b="b" l="l" r="r" t="t"/>
              <a:pathLst>
                <a:path extrusionOk="0" h="1681" w="8074">
                  <a:moveTo>
                    <a:pt x="8071" y="0"/>
                  </a:moveTo>
                  <a:cubicBezTo>
                    <a:pt x="8035" y="0"/>
                    <a:pt x="7672" y="330"/>
                    <a:pt x="7005" y="706"/>
                  </a:cubicBezTo>
                  <a:cubicBezTo>
                    <a:pt x="6049" y="1240"/>
                    <a:pt x="4990" y="1507"/>
                    <a:pt x="3930" y="1507"/>
                  </a:cubicBezTo>
                  <a:cubicBezTo>
                    <a:pt x="2968" y="1507"/>
                    <a:pt x="2005" y="1287"/>
                    <a:pt x="1120" y="844"/>
                  </a:cubicBezTo>
                  <a:cubicBezTo>
                    <a:pt x="430" y="499"/>
                    <a:pt x="42" y="202"/>
                    <a:pt x="14" y="202"/>
                  </a:cubicBezTo>
                  <a:cubicBezTo>
                    <a:pt x="14" y="202"/>
                    <a:pt x="14" y="202"/>
                    <a:pt x="13" y="203"/>
                  </a:cubicBezTo>
                  <a:cubicBezTo>
                    <a:pt x="1" y="203"/>
                    <a:pt x="101" y="291"/>
                    <a:pt x="265" y="429"/>
                  </a:cubicBezTo>
                  <a:cubicBezTo>
                    <a:pt x="516" y="630"/>
                    <a:pt x="780" y="806"/>
                    <a:pt x="1057" y="957"/>
                  </a:cubicBezTo>
                  <a:cubicBezTo>
                    <a:pt x="1953" y="1441"/>
                    <a:pt x="2939" y="1681"/>
                    <a:pt x="3925" y="1681"/>
                  </a:cubicBezTo>
                  <a:cubicBezTo>
                    <a:pt x="5015" y="1681"/>
                    <a:pt x="6104" y="1387"/>
                    <a:pt x="7068" y="806"/>
                  </a:cubicBezTo>
                  <a:cubicBezTo>
                    <a:pt x="7344" y="643"/>
                    <a:pt x="7596" y="467"/>
                    <a:pt x="7835" y="253"/>
                  </a:cubicBezTo>
                  <a:cubicBezTo>
                    <a:pt x="7923" y="178"/>
                    <a:pt x="8011" y="102"/>
                    <a:pt x="8074" y="2"/>
                  </a:cubicBezTo>
                  <a:cubicBezTo>
                    <a:pt x="8073" y="1"/>
                    <a:pt x="8072" y="0"/>
                    <a:pt x="807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6105200" y="4313475"/>
              <a:ext cx="132075" cy="14850"/>
            </a:xfrm>
            <a:custGeom>
              <a:rect b="b" l="l" r="r" t="t"/>
              <a:pathLst>
                <a:path extrusionOk="0" h="594" w="5283">
                  <a:moveTo>
                    <a:pt x="5261" y="0"/>
                  </a:moveTo>
                  <a:cubicBezTo>
                    <a:pt x="5098" y="0"/>
                    <a:pt x="4017" y="340"/>
                    <a:pt x="2667" y="410"/>
                  </a:cubicBezTo>
                  <a:cubicBezTo>
                    <a:pt x="2495" y="419"/>
                    <a:pt x="2327" y="422"/>
                    <a:pt x="2164" y="422"/>
                  </a:cubicBezTo>
                  <a:cubicBezTo>
                    <a:pt x="1073" y="422"/>
                    <a:pt x="225" y="250"/>
                    <a:pt x="47" y="250"/>
                  </a:cubicBezTo>
                  <a:cubicBezTo>
                    <a:pt x="25" y="250"/>
                    <a:pt x="13" y="253"/>
                    <a:pt x="13" y="259"/>
                  </a:cubicBezTo>
                  <a:cubicBezTo>
                    <a:pt x="1" y="271"/>
                    <a:pt x="290" y="372"/>
                    <a:pt x="768" y="460"/>
                  </a:cubicBezTo>
                  <a:cubicBezTo>
                    <a:pt x="1264" y="549"/>
                    <a:pt x="1766" y="594"/>
                    <a:pt x="2268" y="594"/>
                  </a:cubicBezTo>
                  <a:cubicBezTo>
                    <a:pt x="3038" y="594"/>
                    <a:pt x="3807" y="489"/>
                    <a:pt x="4553" y="284"/>
                  </a:cubicBezTo>
                  <a:cubicBezTo>
                    <a:pt x="5018" y="146"/>
                    <a:pt x="5282" y="20"/>
                    <a:pt x="5282" y="7"/>
                  </a:cubicBezTo>
                  <a:cubicBezTo>
                    <a:pt x="5281" y="3"/>
                    <a:pt x="5274" y="0"/>
                    <a:pt x="526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" name="Google Shape;385;p22"/>
          <p:cNvGrpSpPr/>
          <p:nvPr/>
        </p:nvGrpSpPr>
        <p:grpSpPr>
          <a:xfrm>
            <a:off x="8226513" y="2012350"/>
            <a:ext cx="644500" cy="761125"/>
            <a:chOff x="8226513" y="2012350"/>
            <a:chExt cx="644500" cy="761125"/>
          </a:xfrm>
        </p:grpSpPr>
        <p:sp>
          <p:nvSpPr>
            <p:cNvPr id="386" name="Google Shape;386;p22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" name="Google Shape;391;p22"/>
          <p:cNvSpPr txBox="1"/>
          <p:nvPr>
            <p:ph type="ctrTitle"/>
          </p:nvPr>
        </p:nvSpPr>
        <p:spPr>
          <a:xfrm>
            <a:off x="3703000" y="996750"/>
            <a:ext cx="3770400" cy="8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PROGETTAZIONE DI UN SOFTWARE PER LA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  <p:grpSp>
        <p:nvGrpSpPr>
          <p:cNvPr id="392" name="Google Shape;392;p22"/>
          <p:cNvGrpSpPr/>
          <p:nvPr/>
        </p:nvGrpSpPr>
        <p:grpSpPr>
          <a:xfrm>
            <a:off x="5420549" y="3712798"/>
            <a:ext cx="1411908" cy="886441"/>
            <a:chOff x="5727616" y="4204699"/>
            <a:chExt cx="440505" cy="290018"/>
          </a:xfrm>
        </p:grpSpPr>
        <p:sp>
          <p:nvSpPr>
            <p:cNvPr id="393" name="Google Shape;393;p22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01" name="Google Shape;4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000" y="3684400"/>
            <a:ext cx="914400" cy="9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22"/>
          <p:cNvSpPr txBox="1"/>
          <p:nvPr/>
        </p:nvSpPr>
        <p:spPr>
          <a:xfrm>
            <a:off x="1690225" y="3627200"/>
            <a:ext cx="29724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U</a:t>
            </a:r>
            <a:r>
              <a:rPr lang="en" sz="12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niversità degli Studi di Milano Bicocca</a:t>
            </a:r>
            <a:endParaRPr sz="1200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Scuola di Scienze</a:t>
            </a:r>
            <a:endParaRPr sz="1200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Dipartimento di Informatica, Sistemistica e Comunicazione</a:t>
            </a:r>
            <a:endParaRPr sz="1200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Corso di laurea in Informatica</a:t>
            </a:r>
            <a:endParaRPr sz="1200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Relatore: Giovanni Denaro</a:t>
            </a:r>
            <a:endParaRPr sz="1200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31"/>
          <p:cNvSpPr txBox="1"/>
          <p:nvPr>
            <p:ph idx="1" type="body"/>
          </p:nvPr>
        </p:nvSpPr>
        <p:spPr>
          <a:xfrm>
            <a:off x="5084475" y="3670100"/>
            <a:ext cx="32691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Numero di utenti che hanno reputato positivo il progetto</a:t>
            </a:r>
            <a:endParaRPr/>
          </a:p>
        </p:txBody>
      </p:sp>
      <p:sp>
        <p:nvSpPr>
          <p:cNvPr id="1377" name="Google Shape;1377;p31"/>
          <p:cNvSpPr txBox="1"/>
          <p:nvPr>
            <p:ph type="title"/>
          </p:nvPr>
        </p:nvSpPr>
        <p:spPr>
          <a:xfrm>
            <a:off x="1950875" y="798703"/>
            <a:ext cx="5242200" cy="182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45/66</a:t>
            </a:r>
            <a:endParaRPr/>
          </a:p>
        </p:txBody>
      </p:sp>
      <p:cxnSp>
        <p:nvCxnSpPr>
          <p:cNvPr id="1378" name="Google Shape;1378;p31"/>
          <p:cNvCxnSpPr>
            <a:stCxn id="1377" idx="3"/>
            <a:endCxn id="1376" idx="3"/>
          </p:cNvCxnSpPr>
          <p:nvPr/>
        </p:nvCxnSpPr>
        <p:spPr>
          <a:xfrm>
            <a:off x="7193075" y="1711453"/>
            <a:ext cx="1160400" cy="2343900"/>
          </a:xfrm>
          <a:prstGeom prst="bentConnector3">
            <a:avLst>
              <a:gd fmla="val 12053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379" name="Google Shape;1379;p31"/>
          <p:cNvSpPr txBox="1"/>
          <p:nvPr>
            <p:ph type="title"/>
          </p:nvPr>
        </p:nvSpPr>
        <p:spPr>
          <a:xfrm>
            <a:off x="-231275" y="-7"/>
            <a:ext cx="4177800" cy="6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FEEDBACK E RISULTATI</a:t>
            </a:r>
            <a:endParaRPr sz="3600"/>
          </a:p>
        </p:txBody>
      </p:sp>
      <p:pic>
        <p:nvPicPr>
          <p:cNvPr id="1380" name="Google Shape;138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9800" y="3002601"/>
            <a:ext cx="2952291" cy="182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32"/>
          <p:cNvSpPr txBox="1"/>
          <p:nvPr>
            <p:ph idx="4294967295" type="title"/>
          </p:nvPr>
        </p:nvSpPr>
        <p:spPr>
          <a:xfrm>
            <a:off x="2963550" y="361578"/>
            <a:ext cx="52422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GRAZIE PER L’ATTENZIONE</a:t>
            </a:r>
            <a:endParaRPr/>
          </a:p>
        </p:txBody>
      </p:sp>
      <p:grpSp>
        <p:nvGrpSpPr>
          <p:cNvPr id="1386" name="Google Shape;1386;p32"/>
          <p:cNvGrpSpPr/>
          <p:nvPr/>
        </p:nvGrpSpPr>
        <p:grpSpPr>
          <a:xfrm>
            <a:off x="204616" y="1052222"/>
            <a:ext cx="2652258" cy="3691033"/>
            <a:chOff x="5165975" y="1320625"/>
            <a:chExt cx="2208375" cy="3073300"/>
          </a:xfrm>
        </p:grpSpPr>
        <p:sp>
          <p:nvSpPr>
            <p:cNvPr id="1387" name="Google Shape;1387;p32"/>
            <p:cNvSpPr/>
            <p:nvPr/>
          </p:nvSpPr>
          <p:spPr>
            <a:xfrm>
              <a:off x="6422150" y="4107100"/>
              <a:ext cx="10375" cy="7275"/>
            </a:xfrm>
            <a:custGeom>
              <a:rect b="b" l="l" r="r" t="t"/>
              <a:pathLst>
                <a:path extrusionOk="0" h="291" w="415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8"/>
                  </a:lnTo>
                  <a:cubicBezTo>
                    <a:pt x="0" y="131"/>
                    <a:pt x="96" y="291"/>
                    <a:pt x="217" y="291"/>
                  </a:cubicBezTo>
                  <a:cubicBezTo>
                    <a:pt x="244" y="291"/>
                    <a:pt x="272" y="283"/>
                    <a:pt x="300" y="265"/>
                  </a:cubicBezTo>
                  <a:cubicBezTo>
                    <a:pt x="414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2"/>
            <p:cNvSpPr/>
            <p:nvPr/>
          </p:nvSpPr>
          <p:spPr>
            <a:xfrm>
              <a:off x="6583675" y="1603150"/>
              <a:ext cx="717100" cy="499550"/>
            </a:xfrm>
            <a:custGeom>
              <a:rect b="b" l="l" r="r" t="t"/>
              <a:pathLst>
                <a:path extrusionOk="0" h="19982" w="28684">
                  <a:moveTo>
                    <a:pt x="23478" y="1"/>
                  </a:moveTo>
                  <a:lnTo>
                    <a:pt x="13984" y="10727"/>
                  </a:lnTo>
                  <a:lnTo>
                    <a:pt x="1" y="13116"/>
                  </a:lnTo>
                  <a:lnTo>
                    <a:pt x="780" y="19982"/>
                  </a:lnTo>
                  <a:cubicBezTo>
                    <a:pt x="780" y="19982"/>
                    <a:pt x="17190" y="17656"/>
                    <a:pt x="18875" y="15795"/>
                  </a:cubicBezTo>
                  <a:cubicBezTo>
                    <a:pt x="20548" y="13921"/>
                    <a:pt x="28684" y="2340"/>
                    <a:pt x="28684" y="2340"/>
                  </a:cubicBezTo>
                  <a:lnTo>
                    <a:pt x="2347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2"/>
            <p:cNvSpPr/>
            <p:nvPr/>
          </p:nvSpPr>
          <p:spPr>
            <a:xfrm>
              <a:off x="6932625" y="1869425"/>
              <a:ext cx="104700" cy="142125"/>
            </a:xfrm>
            <a:custGeom>
              <a:rect b="b" l="l" r="r" t="t"/>
              <a:pathLst>
                <a:path extrusionOk="0" h="5685" w="4188">
                  <a:moveTo>
                    <a:pt x="26" y="1"/>
                  </a:moveTo>
                  <a:cubicBezTo>
                    <a:pt x="1" y="26"/>
                    <a:pt x="390" y="189"/>
                    <a:pt x="944" y="554"/>
                  </a:cubicBezTo>
                  <a:cubicBezTo>
                    <a:pt x="1271" y="768"/>
                    <a:pt x="1572" y="1007"/>
                    <a:pt x="1862" y="1271"/>
                  </a:cubicBezTo>
                  <a:cubicBezTo>
                    <a:pt x="2553" y="1912"/>
                    <a:pt x="3119" y="2692"/>
                    <a:pt x="3522" y="3547"/>
                  </a:cubicBezTo>
                  <a:cubicBezTo>
                    <a:pt x="3685" y="3899"/>
                    <a:pt x="3823" y="4263"/>
                    <a:pt x="3924" y="4641"/>
                  </a:cubicBezTo>
                  <a:cubicBezTo>
                    <a:pt x="4100" y="5269"/>
                    <a:pt x="4138" y="5684"/>
                    <a:pt x="4163" y="5684"/>
                  </a:cubicBezTo>
                  <a:cubicBezTo>
                    <a:pt x="4188" y="5584"/>
                    <a:pt x="4188" y="5483"/>
                    <a:pt x="4163" y="5395"/>
                  </a:cubicBezTo>
                  <a:cubicBezTo>
                    <a:pt x="4150" y="5131"/>
                    <a:pt x="4113" y="4867"/>
                    <a:pt x="4050" y="4603"/>
                  </a:cubicBezTo>
                  <a:cubicBezTo>
                    <a:pt x="3949" y="4213"/>
                    <a:pt x="3823" y="3848"/>
                    <a:pt x="3672" y="3484"/>
                  </a:cubicBezTo>
                  <a:cubicBezTo>
                    <a:pt x="3283" y="2591"/>
                    <a:pt x="2692" y="1799"/>
                    <a:pt x="1962" y="1145"/>
                  </a:cubicBezTo>
                  <a:cubicBezTo>
                    <a:pt x="1673" y="881"/>
                    <a:pt x="1346" y="654"/>
                    <a:pt x="1007" y="441"/>
                  </a:cubicBezTo>
                  <a:cubicBezTo>
                    <a:pt x="780" y="302"/>
                    <a:pt x="541" y="189"/>
                    <a:pt x="302" y="89"/>
                  </a:cubicBezTo>
                  <a:cubicBezTo>
                    <a:pt x="214" y="38"/>
                    <a:pt x="114" y="13"/>
                    <a:pt x="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2"/>
            <p:cNvSpPr/>
            <p:nvPr/>
          </p:nvSpPr>
          <p:spPr>
            <a:xfrm>
              <a:off x="6667625" y="1946125"/>
              <a:ext cx="342350" cy="72025"/>
            </a:xfrm>
            <a:custGeom>
              <a:rect b="b" l="l" r="r" t="t"/>
              <a:pathLst>
                <a:path extrusionOk="0" h="2881" w="13694">
                  <a:moveTo>
                    <a:pt x="13694" y="1"/>
                  </a:moveTo>
                  <a:cubicBezTo>
                    <a:pt x="13518" y="26"/>
                    <a:pt x="13329" y="64"/>
                    <a:pt x="13166" y="114"/>
                  </a:cubicBezTo>
                  <a:lnTo>
                    <a:pt x="11707" y="466"/>
                  </a:lnTo>
                  <a:cubicBezTo>
                    <a:pt x="10475" y="768"/>
                    <a:pt x="8765" y="1170"/>
                    <a:pt x="6878" y="1573"/>
                  </a:cubicBezTo>
                  <a:cubicBezTo>
                    <a:pt x="4980" y="1962"/>
                    <a:pt x="3269" y="2289"/>
                    <a:pt x="2012" y="2503"/>
                  </a:cubicBezTo>
                  <a:lnTo>
                    <a:pt x="541" y="2767"/>
                  </a:lnTo>
                  <a:cubicBezTo>
                    <a:pt x="352" y="2792"/>
                    <a:pt x="176" y="2830"/>
                    <a:pt x="0" y="2880"/>
                  </a:cubicBezTo>
                  <a:cubicBezTo>
                    <a:pt x="189" y="2880"/>
                    <a:pt x="365" y="2868"/>
                    <a:pt x="553" y="2830"/>
                  </a:cubicBezTo>
                  <a:cubicBezTo>
                    <a:pt x="905" y="2792"/>
                    <a:pt x="1408" y="2729"/>
                    <a:pt x="2037" y="2629"/>
                  </a:cubicBezTo>
                  <a:cubicBezTo>
                    <a:pt x="3295" y="2440"/>
                    <a:pt x="5017" y="2138"/>
                    <a:pt x="6904" y="1749"/>
                  </a:cubicBezTo>
                  <a:cubicBezTo>
                    <a:pt x="8802" y="1346"/>
                    <a:pt x="10500" y="919"/>
                    <a:pt x="11732" y="592"/>
                  </a:cubicBezTo>
                  <a:cubicBezTo>
                    <a:pt x="12336" y="428"/>
                    <a:pt x="12839" y="277"/>
                    <a:pt x="13178" y="177"/>
                  </a:cubicBezTo>
                  <a:cubicBezTo>
                    <a:pt x="13354" y="139"/>
                    <a:pt x="13531" y="76"/>
                    <a:pt x="13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2"/>
            <p:cNvSpPr/>
            <p:nvPr/>
          </p:nvSpPr>
          <p:spPr>
            <a:xfrm>
              <a:off x="6964375" y="1622000"/>
              <a:ext cx="240200" cy="269775"/>
            </a:xfrm>
            <a:custGeom>
              <a:rect b="b" l="l" r="r" t="t"/>
              <a:pathLst>
                <a:path extrusionOk="0" h="10791" w="9608">
                  <a:moveTo>
                    <a:pt x="9569" y="1"/>
                  </a:moveTo>
                  <a:cubicBezTo>
                    <a:pt x="9499" y="1"/>
                    <a:pt x="7349" y="2376"/>
                    <a:pt x="4741" y="5333"/>
                  </a:cubicBezTo>
                  <a:cubicBezTo>
                    <a:pt x="2101" y="8313"/>
                    <a:pt x="1" y="10753"/>
                    <a:pt x="38" y="10790"/>
                  </a:cubicBezTo>
                  <a:cubicBezTo>
                    <a:pt x="39" y="10791"/>
                    <a:pt x="39" y="10791"/>
                    <a:pt x="40" y="10791"/>
                  </a:cubicBezTo>
                  <a:cubicBezTo>
                    <a:pt x="110" y="10791"/>
                    <a:pt x="2259" y="8403"/>
                    <a:pt x="4867" y="5459"/>
                  </a:cubicBezTo>
                  <a:cubicBezTo>
                    <a:pt x="7508" y="2478"/>
                    <a:pt x="9608" y="26"/>
                    <a:pt x="9570" y="1"/>
                  </a:cubicBezTo>
                  <a:cubicBezTo>
                    <a:pt x="9570" y="1"/>
                    <a:pt x="9569" y="1"/>
                    <a:pt x="9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2"/>
            <p:cNvSpPr/>
            <p:nvPr/>
          </p:nvSpPr>
          <p:spPr>
            <a:xfrm>
              <a:off x="7033550" y="1827925"/>
              <a:ext cx="9450" cy="6950"/>
            </a:xfrm>
            <a:custGeom>
              <a:rect b="b" l="l" r="r" t="t"/>
              <a:pathLst>
                <a:path extrusionOk="0" h="278" w="378">
                  <a:moveTo>
                    <a:pt x="176" y="1"/>
                  </a:moveTo>
                  <a:cubicBezTo>
                    <a:pt x="0" y="13"/>
                    <a:pt x="13" y="277"/>
                    <a:pt x="189" y="277"/>
                  </a:cubicBezTo>
                  <a:cubicBezTo>
                    <a:pt x="365" y="277"/>
                    <a:pt x="377" y="13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2"/>
            <p:cNvSpPr/>
            <p:nvPr/>
          </p:nvSpPr>
          <p:spPr>
            <a:xfrm>
              <a:off x="6822025" y="1965500"/>
              <a:ext cx="10275" cy="7100"/>
            </a:xfrm>
            <a:custGeom>
              <a:rect b="b" l="l" r="r" t="t"/>
              <a:pathLst>
                <a:path extrusionOk="0" h="284" w="411">
                  <a:moveTo>
                    <a:pt x="218" y="1"/>
                  </a:moveTo>
                  <a:cubicBezTo>
                    <a:pt x="192" y="1"/>
                    <a:pt x="164" y="10"/>
                    <a:pt x="137" y="31"/>
                  </a:cubicBezTo>
                  <a:lnTo>
                    <a:pt x="124" y="31"/>
                  </a:lnTo>
                  <a:cubicBezTo>
                    <a:pt x="1" y="123"/>
                    <a:pt x="88" y="283"/>
                    <a:pt x="206" y="283"/>
                  </a:cubicBezTo>
                  <a:cubicBezTo>
                    <a:pt x="232" y="283"/>
                    <a:pt x="260" y="275"/>
                    <a:pt x="287" y="257"/>
                  </a:cubicBezTo>
                  <a:cubicBezTo>
                    <a:pt x="411" y="175"/>
                    <a:pt x="333" y="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2"/>
            <p:cNvSpPr/>
            <p:nvPr/>
          </p:nvSpPr>
          <p:spPr>
            <a:xfrm>
              <a:off x="6924450" y="1942700"/>
              <a:ext cx="10400" cy="7250"/>
            </a:xfrm>
            <a:custGeom>
              <a:rect b="b" l="l" r="r" t="t"/>
              <a:pathLst>
                <a:path extrusionOk="0" h="290" w="416">
                  <a:moveTo>
                    <a:pt x="206" y="0"/>
                  </a:moveTo>
                  <a:cubicBezTo>
                    <a:pt x="181" y="0"/>
                    <a:pt x="154" y="8"/>
                    <a:pt x="126" y="25"/>
                  </a:cubicBezTo>
                  <a:lnTo>
                    <a:pt x="114" y="37"/>
                  </a:lnTo>
                  <a:cubicBezTo>
                    <a:pt x="1" y="130"/>
                    <a:pt x="90" y="290"/>
                    <a:pt x="208" y="290"/>
                  </a:cubicBezTo>
                  <a:cubicBezTo>
                    <a:pt x="235" y="290"/>
                    <a:pt x="262" y="282"/>
                    <a:pt x="290" y="264"/>
                  </a:cubicBezTo>
                  <a:cubicBezTo>
                    <a:pt x="415" y="180"/>
                    <a:pt x="332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2"/>
            <p:cNvSpPr/>
            <p:nvPr/>
          </p:nvSpPr>
          <p:spPr>
            <a:xfrm>
              <a:off x="7093525" y="1762375"/>
              <a:ext cx="8450" cy="5400"/>
            </a:xfrm>
            <a:custGeom>
              <a:rect b="b" l="l" r="r" t="t"/>
              <a:pathLst>
                <a:path extrusionOk="0" h="216" w="338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4" y="32"/>
                  </a:lnTo>
                  <a:cubicBezTo>
                    <a:pt x="1" y="109"/>
                    <a:pt x="155" y="216"/>
                    <a:pt x="256" y="216"/>
                  </a:cubicBezTo>
                  <a:cubicBezTo>
                    <a:pt x="303" y="216"/>
                    <a:pt x="338" y="193"/>
                    <a:pt x="330" y="133"/>
                  </a:cubicBezTo>
                  <a:cubicBezTo>
                    <a:pt x="321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2"/>
            <p:cNvSpPr/>
            <p:nvPr/>
          </p:nvSpPr>
          <p:spPr>
            <a:xfrm>
              <a:off x="7154550" y="1693525"/>
              <a:ext cx="8325" cy="5175"/>
            </a:xfrm>
            <a:custGeom>
              <a:rect b="b" l="l" r="r" t="t"/>
              <a:pathLst>
                <a:path extrusionOk="0" h="207" w="333">
                  <a:moveTo>
                    <a:pt x="186" y="0"/>
                  </a:moveTo>
                  <a:cubicBezTo>
                    <a:pt x="163" y="0"/>
                    <a:pt x="138" y="6"/>
                    <a:pt x="115" y="20"/>
                  </a:cubicBezTo>
                  <a:lnTo>
                    <a:pt x="102" y="20"/>
                  </a:lnTo>
                  <a:cubicBezTo>
                    <a:pt x="0" y="104"/>
                    <a:pt x="144" y="206"/>
                    <a:pt x="245" y="206"/>
                  </a:cubicBezTo>
                  <a:cubicBezTo>
                    <a:pt x="294" y="206"/>
                    <a:pt x="332" y="182"/>
                    <a:pt x="328" y="120"/>
                  </a:cubicBezTo>
                  <a:cubicBezTo>
                    <a:pt x="310" y="47"/>
                    <a:pt x="251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2"/>
            <p:cNvSpPr/>
            <p:nvPr/>
          </p:nvSpPr>
          <p:spPr>
            <a:xfrm>
              <a:off x="6672650" y="1886075"/>
              <a:ext cx="241150" cy="44375"/>
            </a:xfrm>
            <a:custGeom>
              <a:rect b="b" l="l" r="r" t="t"/>
              <a:pathLst>
                <a:path extrusionOk="0" h="1775" w="9646">
                  <a:moveTo>
                    <a:pt x="8966" y="1"/>
                  </a:moveTo>
                  <a:cubicBezTo>
                    <a:pt x="8124" y="1"/>
                    <a:pt x="6552" y="152"/>
                    <a:pt x="4754" y="454"/>
                  </a:cubicBezTo>
                  <a:cubicBezTo>
                    <a:pt x="2113" y="869"/>
                    <a:pt x="0" y="1422"/>
                    <a:pt x="38" y="1661"/>
                  </a:cubicBezTo>
                  <a:cubicBezTo>
                    <a:pt x="51" y="1736"/>
                    <a:pt x="289" y="1774"/>
                    <a:pt x="692" y="1774"/>
                  </a:cubicBezTo>
                  <a:cubicBezTo>
                    <a:pt x="1534" y="1774"/>
                    <a:pt x="3106" y="1611"/>
                    <a:pt x="4892" y="1321"/>
                  </a:cubicBezTo>
                  <a:cubicBezTo>
                    <a:pt x="7533" y="894"/>
                    <a:pt x="9645" y="353"/>
                    <a:pt x="9607" y="114"/>
                  </a:cubicBezTo>
                  <a:cubicBezTo>
                    <a:pt x="9595" y="26"/>
                    <a:pt x="9368" y="1"/>
                    <a:pt x="8966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2"/>
            <p:cNvSpPr/>
            <p:nvPr/>
          </p:nvSpPr>
          <p:spPr>
            <a:xfrm>
              <a:off x="6733675" y="1981650"/>
              <a:ext cx="8575" cy="5250"/>
            </a:xfrm>
            <a:custGeom>
              <a:rect b="b" l="l" r="r" t="t"/>
              <a:pathLst>
                <a:path extrusionOk="0" h="210" w="343">
                  <a:moveTo>
                    <a:pt x="179" y="1"/>
                  </a:moveTo>
                  <a:cubicBezTo>
                    <a:pt x="157" y="1"/>
                    <a:pt x="135" y="5"/>
                    <a:pt x="112" y="13"/>
                  </a:cubicBezTo>
                  <a:lnTo>
                    <a:pt x="112" y="26"/>
                  </a:lnTo>
                  <a:cubicBezTo>
                    <a:pt x="0" y="103"/>
                    <a:pt x="152" y="210"/>
                    <a:pt x="256" y="210"/>
                  </a:cubicBezTo>
                  <a:cubicBezTo>
                    <a:pt x="304" y="210"/>
                    <a:pt x="342" y="186"/>
                    <a:pt x="338" y="126"/>
                  </a:cubicBezTo>
                  <a:cubicBezTo>
                    <a:pt x="319" y="49"/>
                    <a:pt x="254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2"/>
            <p:cNvSpPr/>
            <p:nvPr/>
          </p:nvSpPr>
          <p:spPr>
            <a:xfrm>
              <a:off x="6546900" y="1901175"/>
              <a:ext cx="130475" cy="238000"/>
            </a:xfrm>
            <a:custGeom>
              <a:rect b="b" l="l" r="r" t="t"/>
              <a:pathLst>
                <a:path extrusionOk="0" h="9520" w="5219">
                  <a:moveTo>
                    <a:pt x="1127" y="1"/>
                  </a:moveTo>
                  <a:cubicBezTo>
                    <a:pt x="744" y="1"/>
                    <a:pt x="362" y="65"/>
                    <a:pt x="0" y="202"/>
                  </a:cubicBezTo>
                  <a:lnTo>
                    <a:pt x="1208" y="9520"/>
                  </a:lnTo>
                  <a:cubicBezTo>
                    <a:pt x="2503" y="8979"/>
                    <a:pt x="4414" y="7042"/>
                    <a:pt x="4816" y="5596"/>
                  </a:cubicBezTo>
                  <a:cubicBezTo>
                    <a:pt x="5219" y="4163"/>
                    <a:pt x="4980" y="2528"/>
                    <a:pt x="4024" y="1371"/>
                  </a:cubicBezTo>
                  <a:cubicBezTo>
                    <a:pt x="3326" y="524"/>
                    <a:pt x="2221" y="1"/>
                    <a:pt x="112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2"/>
            <p:cNvSpPr/>
            <p:nvPr/>
          </p:nvSpPr>
          <p:spPr>
            <a:xfrm>
              <a:off x="7162750" y="1396375"/>
              <a:ext cx="211600" cy="225675"/>
            </a:xfrm>
            <a:custGeom>
              <a:rect b="b" l="l" r="r" t="t"/>
              <a:pathLst>
                <a:path extrusionOk="0" h="9027" w="8464">
                  <a:moveTo>
                    <a:pt x="6158" y="1"/>
                  </a:moveTo>
                  <a:cubicBezTo>
                    <a:pt x="6001" y="1"/>
                    <a:pt x="5841" y="50"/>
                    <a:pt x="5709" y="136"/>
                  </a:cubicBezTo>
                  <a:cubicBezTo>
                    <a:pt x="5408" y="324"/>
                    <a:pt x="5231" y="651"/>
                    <a:pt x="5081" y="953"/>
                  </a:cubicBezTo>
                  <a:lnTo>
                    <a:pt x="3031" y="4789"/>
                  </a:lnTo>
                  <a:lnTo>
                    <a:pt x="1233" y="1959"/>
                  </a:lnTo>
                  <a:cubicBezTo>
                    <a:pt x="1060" y="1694"/>
                    <a:pt x="835" y="1398"/>
                    <a:pt x="528" y="1398"/>
                  </a:cubicBezTo>
                  <a:cubicBezTo>
                    <a:pt x="499" y="1398"/>
                    <a:pt x="470" y="1401"/>
                    <a:pt x="440" y="1406"/>
                  </a:cubicBezTo>
                  <a:cubicBezTo>
                    <a:pt x="176" y="1444"/>
                    <a:pt x="0" y="1733"/>
                    <a:pt x="0" y="1997"/>
                  </a:cubicBezTo>
                  <a:cubicBezTo>
                    <a:pt x="13" y="2274"/>
                    <a:pt x="88" y="2538"/>
                    <a:pt x="227" y="2777"/>
                  </a:cubicBezTo>
                  <a:cubicBezTo>
                    <a:pt x="755" y="3896"/>
                    <a:pt x="1711" y="6423"/>
                    <a:pt x="1711" y="6423"/>
                  </a:cubicBezTo>
                  <a:lnTo>
                    <a:pt x="6891" y="9026"/>
                  </a:lnTo>
                  <a:cubicBezTo>
                    <a:pt x="7331" y="8448"/>
                    <a:pt x="7721" y="7819"/>
                    <a:pt x="8036" y="7165"/>
                  </a:cubicBezTo>
                  <a:cubicBezTo>
                    <a:pt x="8363" y="6511"/>
                    <a:pt x="8463" y="5769"/>
                    <a:pt x="8350" y="5040"/>
                  </a:cubicBezTo>
                  <a:cubicBezTo>
                    <a:pt x="8212" y="4323"/>
                    <a:pt x="7746" y="3657"/>
                    <a:pt x="7055" y="3393"/>
                  </a:cubicBezTo>
                  <a:cubicBezTo>
                    <a:pt x="6877" y="3327"/>
                    <a:pt x="6685" y="3294"/>
                    <a:pt x="6494" y="3294"/>
                  </a:cubicBezTo>
                  <a:cubicBezTo>
                    <a:pt x="5956" y="3294"/>
                    <a:pt x="5416" y="3549"/>
                    <a:pt x="5156" y="4021"/>
                  </a:cubicBezTo>
                  <a:lnTo>
                    <a:pt x="6539" y="1293"/>
                  </a:lnTo>
                  <a:cubicBezTo>
                    <a:pt x="6703" y="953"/>
                    <a:pt x="6866" y="538"/>
                    <a:pt x="6652" y="236"/>
                  </a:cubicBezTo>
                  <a:cubicBezTo>
                    <a:pt x="6529" y="72"/>
                    <a:pt x="6346" y="1"/>
                    <a:pt x="61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2"/>
            <p:cNvSpPr/>
            <p:nvPr/>
          </p:nvSpPr>
          <p:spPr>
            <a:xfrm>
              <a:off x="6569850" y="1901350"/>
              <a:ext cx="64775" cy="232800"/>
            </a:xfrm>
            <a:custGeom>
              <a:rect b="b" l="l" r="r" t="t"/>
              <a:pathLst>
                <a:path extrusionOk="0" h="9312" w="2591">
                  <a:moveTo>
                    <a:pt x="47" y="1"/>
                  </a:moveTo>
                  <a:cubicBezTo>
                    <a:pt x="17" y="1"/>
                    <a:pt x="0" y="6"/>
                    <a:pt x="0" y="6"/>
                  </a:cubicBezTo>
                  <a:cubicBezTo>
                    <a:pt x="126" y="44"/>
                    <a:pt x="252" y="107"/>
                    <a:pt x="378" y="170"/>
                  </a:cubicBezTo>
                  <a:cubicBezTo>
                    <a:pt x="692" y="396"/>
                    <a:pt x="956" y="685"/>
                    <a:pt x="1132" y="1012"/>
                  </a:cubicBezTo>
                  <a:cubicBezTo>
                    <a:pt x="1836" y="2081"/>
                    <a:pt x="2251" y="3313"/>
                    <a:pt x="2339" y="4583"/>
                  </a:cubicBezTo>
                  <a:cubicBezTo>
                    <a:pt x="2402" y="5275"/>
                    <a:pt x="2339" y="5967"/>
                    <a:pt x="2138" y="6633"/>
                  </a:cubicBezTo>
                  <a:cubicBezTo>
                    <a:pt x="1949" y="7174"/>
                    <a:pt x="1685" y="7689"/>
                    <a:pt x="1346" y="8142"/>
                  </a:cubicBezTo>
                  <a:cubicBezTo>
                    <a:pt x="767" y="8909"/>
                    <a:pt x="264" y="9286"/>
                    <a:pt x="290" y="9311"/>
                  </a:cubicBezTo>
                  <a:cubicBezTo>
                    <a:pt x="415" y="9236"/>
                    <a:pt x="528" y="9148"/>
                    <a:pt x="642" y="9047"/>
                  </a:cubicBezTo>
                  <a:cubicBezTo>
                    <a:pt x="931" y="8796"/>
                    <a:pt x="1207" y="8507"/>
                    <a:pt x="1446" y="8205"/>
                  </a:cubicBezTo>
                  <a:cubicBezTo>
                    <a:pt x="1824" y="7752"/>
                    <a:pt x="2100" y="7237"/>
                    <a:pt x="2289" y="6683"/>
                  </a:cubicBezTo>
                  <a:cubicBezTo>
                    <a:pt x="2515" y="5992"/>
                    <a:pt x="2591" y="5275"/>
                    <a:pt x="2528" y="4558"/>
                  </a:cubicBezTo>
                  <a:cubicBezTo>
                    <a:pt x="2427" y="3263"/>
                    <a:pt x="1987" y="2006"/>
                    <a:pt x="1245" y="937"/>
                  </a:cubicBezTo>
                  <a:cubicBezTo>
                    <a:pt x="1044" y="597"/>
                    <a:pt x="755" y="321"/>
                    <a:pt x="415" y="107"/>
                  </a:cubicBezTo>
                  <a:cubicBezTo>
                    <a:pt x="327" y="56"/>
                    <a:pt x="214" y="19"/>
                    <a:pt x="101" y="6"/>
                  </a:cubicBezTo>
                  <a:cubicBezTo>
                    <a:pt x="80" y="2"/>
                    <a:pt x="62" y="1"/>
                    <a:pt x="47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2"/>
            <p:cNvSpPr/>
            <p:nvPr/>
          </p:nvSpPr>
          <p:spPr>
            <a:xfrm>
              <a:off x="7155825" y="1540700"/>
              <a:ext cx="186125" cy="131225"/>
            </a:xfrm>
            <a:custGeom>
              <a:rect b="b" l="l" r="r" t="t"/>
              <a:pathLst>
                <a:path extrusionOk="0" h="5249" w="7445">
                  <a:moveTo>
                    <a:pt x="1856" y="1"/>
                  </a:moveTo>
                  <a:cubicBezTo>
                    <a:pt x="1673" y="1"/>
                    <a:pt x="1490" y="16"/>
                    <a:pt x="1309" y="47"/>
                  </a:cubicBezTo>
                  <a:cubicBezTo>
                    <a:pt x="793" y="160"/>
                    <a:pt x="303" y="524"/>
                    <a:pt x="152" y="1027"/>
                  </a:cubicBezTo>
                  <a:cubicBezTo>
                    <a:pt x="1" y="1543"/>
                    <a:pt x="89" y="2172"/>
                    <a:pt x="592" y="2499"/>
                  </a:cubicBezTo>
                  <a:cubicBezTo>
                    <a:pt x="2000" y="3404"/>
                    <a:pt x="3484" y="4196"/>
                    <a:pt x="5018" y="4900"/>
                  </a:cubicBezTo>
                  <a:cubicBezTo>
                    <a:pt x="5403" y="5077"/>
                    <a:pt x="5849" y="5248"/>
                    <a:pt x="6262" y="5248"/>
                  </a:cubicBezTo>
                  <a:cubicBezTo>
                    <a:pt x="6497" y="5248"/>
                    <a:pt x="6721" y="5193"/>
                    <a:pt x="6917" y="5051"/>
                  </a:cubicBezTo>
                  <a:cubicBezTo>
                    <a:pt x="7307" y="4775"/>
                    <a:pt x="7445" y="4221"/>
                    <a:pt x="7344" y="3744"/>
                  </a:cubicBezTo>
                  <a:cubicBezTo>
                    <a:pt x="7231" y="3278"/>
                    <a:pt x="6942" y="2863"/>
                    <a:pt x="6615" y="2511"/>
                  </a:cubicBezTo>
                  <a:cubicBezTo>
                    <a:pt x="5622" y="1392"/>
                    <a:pt x="4326" y="575"/>
                    <a:pt x="2880" y="172"/>
                  </a:cubicBezTo>
                  <a:cubicBezTo>
                    <a:pt x="2550" y="57"/>
                    <a:pt x="2204" y="1"/>
                    <a:pt x="1856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2"/>
            <p:cNvSpPr/>
            <p:nvPr/>
          </p:nvSpPr>
          <p:spPr>
            <a:xfrm>
              <a:off x="7162425" y="1561600"/>
              <a:ext cx="171375" cy="89375"/>
            </a:xfrm>
            <a:custGeom>
              <a:rect b="b" l="l" r="r" t="t"/>
              <a:pathLst>
                <a:path extrusionOk="0" h="3575" w="6855">
                  <a:moveTo>
                    <a:pt x="1348" y="1"/>
                  </a:moveTo>
                  <a:cubicBezTo>
                    <a:pt x="1297" y="1"/>
                    <a:pt x="1246" y="2"/>
                    <a:pt x="1195" y="3"/>
                  </a:cubicBezTo>
                  <a:cubicBezTo>
                    <a:pt x="894" y="15"/>
                    <a:pt x="604" y="53"/>
                    <a:pt x="315" y="103"/>
                  </a:cubicBezTo>
                  <a:cubicBezTo>
                    <a:pt x="202" y="116"/>
                    <a:pt x="101" y="141"/>
                    <a:pt x="1" y="191"/>
                  </a:cubicBezTo>
                  <a:cubicBezTo>
                    <a:pt x="1" y="195"/>
                    <a:pt x="8" y="196"/>
                    <a:pt x="22" y="196"/>
                  </a:cubicBezTo>
                  <a:cubicBezTo>
                    <a:pt x="118" y="196"/>
                    <a:pt x="546" y="129"/>
                    <a:pt x="1195" y="129"/>
                  </a:cubicBezTo>
                  <a:cubicBezTo>
                    <a:pt x="3145" y="154"/>
                    <a:pt x="4968" y="1059"/>
                    <a:pt x="6175" y="2581"/>
                  </a:cubicBezTo>
                  <a:cubicBezTo>
                    <a:pt x="6621" y="3151"/>
                    <a:pt x="6823" y="3574"/>
                    <a:pt x="6853" y="3574"/>
                  </a:cubicBezTo>
                  <a:cubicBezTo>
                    <a:pt x="6853" y="3574"/>
                    <a:pt x="6854" y="3574"/>
                    <a:pt x="6854" y="3574"/>
                  </a:cubicBezTo>
                  <a:cubicBezTo>
                    <a:pt x="6841" y="3461"/>
                    <a:pt x="6804" y="3360"/>
                    <a:pt x="6753" y="3272"/>
                  </a:cubicBezTo>
                  <a:cubicBezTo>
                    <a:pt x="6615" y="2996"/>
                    <a:pt x="6452" y="2744"/>
                    <a:pt x="6276" y="2505"/>
                  </a:cubicBezTo>
                  <a:cubicBezTo>
                    <a:pt x="5124" y="937"/>
                    <a:pt x="3291" y="1"/>
                    <a:pt x="134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2"/>
            <p:cNvSpPr/>
            <p:nvPr/>
          </p:nvSpPr>
          <p:spPr>
            <a:xfrm>
              <a:off x="6153625" y="2534450"/>
              <a:ext cx="343000" cy="57150"/>
            </a:xfrm>
            <a:custGeom>
              <a:rect b="b" l="l" r="r" t="t"/>
              <a:pathLst>
                <a:path extrusionOk="0" h="2286" w="13720">
                  <a:moveTo>
                    <a:pt x="13582" y="1"/>
                  </a:moveTo>
                  <a:cubicBezTo>
                    <a:pt x="13347" y="1"/>
                    <a:pt x="12667" y="230"/>
                    <a:pt x="11670" y="511"/>
                  </a:cubicBezTo>
                  <a:cubicBezTo>
                    <a:pt x="11079" y="674"/>
                    <a:pt x="10349" y="850"/>
                    <a:pt x="9545" y="1014"/>
                  </a:cubicBezTo>
                  <a:cubicBezTo>
                    <a:pt x="8133" y="1290"/>
                    <a:pt x="6696" y="1425"/>
                    <a:pt x="5248" y="1425"/>
                  </a:cubicBezTo>
                  <a:cubicBezTo>
                    <a:pt x="4916" y="1425"/>
                    <a:pt x="4583" y="1418"/>
                    <a:pt x="4251" y="1404"/>
                  </a:cubicBezTo>
                  <a:cubicBezTo>
                    <a:pt x="3433" y="1366"/>
                    <a:pt x="2704" y="1290"/>
                    <a:pt x="2088" y="1215"/>
                  </a:cubicBezTo>
                  <a:cubicBezTo>
                    <a:pt x="1171" y="1103"/>
                    <a:pt x="505" y="997"/>
                    <a:pt x="208" y="997"/>
                  </a:cubicBezTo>
                  <a:cubicBezTo>
                    <a:pt x="106" y="997"/>
                    <a:pt x="48" y="1010"/>
                    <a:pt x="38" y="1039"/>
                  </a:cubicBezTo>
                  <a:cubicBezTo>
                    <a:pt x="0" y="1139"/>
                    <a:pt x="717" y="1504"/>
                    <a:pt x="1974" y="1831"/>
                  </a:cubicBezTo>
                  <a:cubicBezTo>
                    <a:pt x="2704" y="2020"/>
                    <a:pt x="3446" y="2145"/>
                    <a:pt x="4200" y="2208"/>
                  </a:cubicBezTo>
                  <a:cubicBezTo>
                    <a:pt x="4743" y="2260"/>
                    <a:pt x="5286" y="2285"/>
                    <a:pt x="5826" y="2285"/>
                  </a:cubicBezTo>
                  <a:cubicBezTo>
                    <a:pt x="6212" y="2285"/>
                    <a:pt x="6597" y="2272"/>
                    <a:pt x="6979" y="2246"/>
                  </a:cubicBezTo>
                  <a:cubicBezTo>
                    <a:pt x="7910" y="2171"/>
                    <a:pt x="8828" y="2020"/>
                    <a:pt x="9733" y="1806"/>
                  </a:cubicBezTo>
                  <a:cubicBezTo>
                    <a:pt x="10462" y="1630"/>
                    <a:pt x="11179" y="1391"/>
                    <a:pt x="11883" y="1102"/>
                  </a:cubicBezTo>
                  <a:cubicBezTo>
                    <a:pt x="13065" y="599"/>
                    <a:pt x="13719" y="133"/>
                    <a:pt x="13669" y="33"/>
                  </a:cubicBezTo>
                  <a:cubicBezTo>
                    <a:pt x="13660" y="11"/>
                    <a:pt x="13631" y="1"/>
                    <a:pt x="13582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2"/>
            <p:cNvSpPr/>
            <p:nvPr/>
          </p:nvSpPr>
          <p:spPr>
            <a:xfrm>
              <a:off x="6175300" y="2580875"/>
              <a:ext cx="310000" cy="43825"/>
            </a:xfrm>
            <a:custGeom>
              <a:rect b="b" l="l" r="r" t="t"/>
              <a:pathLst>
                <a:path extrusionOk="0" h="1753" w="12400">
                  <a:moveTo>
                    <a:pt x="12195" y="1"/>
                  </a:moveTo>
                  <a:cubicBezTo>
                    <a:pt x="11553" y="1"/>
                    <a:pt x="9152" y="621"/>
                    <a:pt x="6213" y="817"/>
                  </a:cubicBezTo>
                  <a:cubicBezTo>
                    <a:pt x="5292" y="888"/>
                    <a:pt x="4418" y="911"/>
                    <a:pt x="3632" y="911"/>
                  </a:cubicBezTo>
                  <a:cubicBezTo>
                    <a:pt x="2317" y="911"/>
                    <a:pt x="1250" y="848"/>
                    <a:pt x="626" y="848"/>
                  </a:cubicBezTo>
                  <a:cubicBezTo>
                    <a:pt x="254" y="848"/>
                    <a:pt x="40" y="870"/>
                    <a:pt x="26" y="942"/>
                  </a:cubicBezTo>
                  <a:cubicBezTo>
                    <a:pt x="1" y="1055"/>
                    <a:pt x="680" y="1307"/>
                    <a:pt x="1812" y="1508"/>
                  </a:cubicBezTo>
                  <a:cubicBezTo>
                    <a:pt x="2825" y="1671"/>
                    <a:pt x="3845" y="1752"/>
                    <a:pt x="4864" y="1752"/>
                  </a:cubicBezTo>
                  <a:cubicBezTo>
                    <a:pt x="6831" y="1752"/>
                    <a:pt x="8793" y="1451"/>
                    <a:pt x="10689" y="854"/>
                  </a:cubicBezTo>
                  <a:cubicBezTo>
                    <a:pt x="11771" y="502"/>
                    <a:pt x="12400" y="150"/>
                    <a:pt x="12362" y="50"/>
                  </a:cubicBezTo>
                  <a:cubicBezTo>
                    <a:pt x="12352" y="16"/>
                    <a:pt x="12295" y="1"/>
                    <a:pt x="12195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2"/>
            <p:cNvSpPr/>
            <p:nvPr/>
          </p:nvSpPr>
          <p:spPr>
            <a:xfrm>
              <a:off x="5897400" y="1320625"/>
              <a:ext cx="690400" cy="522675"/>
            </a:xfrm>
            <a:custGeom>
              <a:rect b="b" l="l" r="r" t="t"/>
              <a:pathLst>
                <a:path extrusionOk="0" h="20907" w="27616">
                  <a:moveTo>
                    <a:pt x="15568" y="1"/>
                  </a:moveTo>
                  <a:cubicBezTo>
                    <a:pt x="14232" y="1"/>
                    <a:pt x="12775" y="161"/>
                    <a:pt x="11192" y="513"/>
                  </a:cubicBezTo>
                  <a:cubicBezTo>
                    <a:pt x="11192" y="513"/>
                    <a:pt x="1" y="2575"/>
                    <a:pt x="139" y="12597"/>
                  </a:cubicBezTo>
                  <a:cubicBezTo>
                    <a:pt x="236" y="19655"/>
                    <a:pt x="4968" y="20907"/>
                    <a:pt x="8720" y="20907"/>
                  </a:cubicBezTo>
                  <a:cubicBezTo>
                    <a:pt x="10295" y="20907"/>
                    <a:pt x="11698" y="20686"/>
                    <a:pt x="12513" y="20582"/>
                  </a:cubicBezTo>
                  <a:cubicBezTo>
                    <a:pt x="13758" y="20431"/>
                    <a:pt x="16247" y="20079"/>
                    <a:pt x="18599" y="19739"/>
                  </a:cubicBezTo>
                  <a:cubicBezTo>
                    <a:pt x="23579" y="19023"/>
                    <a:pt x="27288" y="16596"/>
                    <a:pt x="27590" y="11578"/>
                  </a:cubicBezTo>
                  <a:cubicBezTo>
                    <a:pt x="27615" y="10987"/>
                    <a:pt x="27602" y="10396"/>
                    <a:pt x="27527" y="9805"/>
                  </a:cubicBezTo>
                  <a:cubicBezTo>
                    <a:pt x="26927" y="5295"/>
                    <a:pt x="23252" y="1"/>
                    <a:pt x="155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2"/>
            <p:cNvSpPr/>
            <p:nvPr/>
          </p:nvSpPr>
          <p:spPr>
            <a:xfrm>
              <a:off x="6033525" y="1447400"/>
              <a:ext cx="507725" cy="214275"/>
            </a:xfrm>
            <a:custGeom>
              <a:rect b="b" l="l" r="r" t="t"/>
              <a:pathLst>
                <a:path extrusionOk="0" h="8571" w="20309">
                  <a:moveTo>
                    <a:pt x="17288" y="1"/>
                  </a:moveTo>
                  <a:cubicBezTo>
                    <a:pt x="17086" y="1"/>
                    <a:pt x="16881" y="23"/>
                    <a:pt x="16675" y="69"/>
                  </a:cubicBezTo>
                  <a:lnTo>
                    <a:pt x="2390" y="3100"/>
                  </a:lnTo>
                  <a:cubicBezTo>
                    <a:pt x="919" y="3439"/>
                    <a:pt x="1" y="4898"/>
                    <a:pt x="315" y="6369"/>
                  </a:cubicBezTo>
                  <a:cubicBezTo>
                    <a:pt x="592" y="7674"/>
                    <a:pt x="1734" y="8571"/>
                    <a:pt x="3015" y="8571"/>
                  </a:cubicBezTo>
                  <a:cubicBezTo>
                    <a:pt x="3190" y="8571"/>
                    <a:pt x="3368" y="8554"/>
                    <a:pt x="3547" y="8519"/>
                  </a:cubicBezTo>
                  <a:lnTo>
                    <a:pt x="17832" y="5489"/>
                  </a:lnTo>
                  <a:cubicBezTo>
                    <a:pt x="19341" y="5187"/>
                    <a:pt x="20309" y="3703"/>
                    <a:pt x="19995" y="2194"/>
                  </a:cubicBezTo>
                  <a:cubicBezTo>
                    <a:pt x="19712" y="891"/>
                    <a:pt x="18567" y="1"/>
                    <a:pt x="1728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2"/>
            <p:cNvSpPr/>
            <p:nvPr/>
          </p:nvSpPr>
          <p:spPr>
            <a:xfrm>
              <a:off x="6140725" y="1562925"/>
              <a:ext cx="51900" cy="44525"/>
            </a:xfrm>
            <a:custGeom>
              <a:rect b="b" l="l" r="r" t="t"/>
              <a:pathLst>
                <a:path extrusionOk="0" h="1781" w="2076">
                  <a:moveTo>
                    <a:pt x="1183" y="0"/>
                  </a:moveTo>
                  <a:cubicBezTo>
                    <a:pt x="390" y="0"/>
                    <a:pt x="1" y="956"/>
                    <a:pt x="554" y="1522"/>
                  </a:cubicBezTo>
                  <a:cubicBezTo>
                    <a:pt x="737" y="1701"/>
                    <a:pt x="961" y="1781"/>
                    <a:pt x="1180" y="1781"/>
                  </a:cubicBezTo>
                  <a:cubicBezTo>
                    <a:pt x="1638" y="1781"/>
                    <a:pt x="2075" y="1429"/>
                    <a:pt x="2075" y="893"/>
                  </a:cubicBezTo>
                  <a:cubicBezTo>
                    <a:pt x="2075" y="403"/>
                    <a:pt x="1673" y="0"/>
                    <a:pt x="1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2"/>
            <p:cNvSpPr/>
            <p:nvPr/>
          </p:nvSpPr>
          <p:spPr>
            <a:xfrm>
              <a:off x="6390025" y="1509800"/>
              <a:ext cx="52200" cy="44675"/>
            </a:xfrm>
            <a:custGeom>
              <a:rect b="b" l="l" r="r" t="t"/>
              <a:pathLst>
                <a:path extrusionOk="0" h="1787" w="2088">
                  <a:moveTo>
                    <a:pt x="1195" y="0"/>
                  </a:moveTo>
                  <a:cubicBezTo>
                    <a:pt x="403" y="0"/>
                    <a:pt x="0" y="968"/>
                    <a:pt x="566" y="1522"/>
                  </a:cubicBezTo>
                  <a:cubicBezTo>
                    <a:pt x="745" y="1705"/>
                    <a:pt x="968" y="1786"/>
                    <a:pt x="1187" y="1786"/>
                  </a:cubicBezTo>
                  <a:cubicBezTo>
                    <a:pt x="1645" y="1786"/>
                    <a:pt x="2088" y="1429"/>
                    <a:pt x="2088" y="893"/>
                  </a:cubicBezTo>
                  <a:cubicBezTo>
                    <a:pt x="2075" y="402"/>
                    <a:pt x="1686" y="0"/>
                    <a:pt x="1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2"/>
            <p:cNvSpPr/>
            <p:nvPr/>
          </p:nvSpPr>
          <p:spPr>
            <a:xfrm>
              <a:off x="6160225" y="1336975"/>
              <a:ext cx="126075" cy="128825"/>
            </a:xfrm>
            <a:custGeom>
              <a:rect b="b" l="l" r="r" t="t"/>
              <a:pathLst>
                <a:path extrusionOk="0" h="5153" w="5043">
                  <a:moveTo>
                    <a:pt x="164" y="0"/>
                  </a:moveTo>
                  <a:cubicBezTo>
                    <a:pt x="113" y="0"/>
                    <a:pt x="63" y="3"/>
                    <a:pt x="13" y="9"/>
                  </a:cubicBezTo>
                  <a:cubicBezTo>
                    <a:pt x="0" y="47"/>
                    <a:pt x="440" y="47"/>
                    <a:pt x="1082" y="286"/>
                  </a:cubicBezTo>
                  <a:cubicBezTo>
                    <a:pt x="1912" y="613"/>
                    <a:pt x="2628" y="1154"/>
                    <a:pt x="3182" y="1858"/>
                  </a:cubicBezTo>
                  <a:cubicBezTo>
                    <a:pt x="3735" y="2550"/>
                    <a:pt x="4213" y="3317"/>
                    <a:pt x="4578" y="4134"/>
                  </a:cubicBezTo>
                  <a:cubicBezTo>
                    <a:pt x="4849" y="4751"/>
                    <a:pt x="5011" y="5138"/>
                    <a:pt x="5041" y="5140"/>
                  </a:cubicBezTo>
                  <a:lnTo>
                    <a:pt x="5041" y="5140"/>
                  </a:lnTo>
                  <a:cubicBezTo>
                    <a:pt x="5028" y="5044"/>
                    <a:pt x="5004" y="4948"/>
                    <a:pt x="4967" y="4863"/>
                  </a:cubicBezTo>
                  <a:cubicBezTo>
                    <a:pt x="4904" y="4675"/>
                    <a:pt x="4804" y="4411"/>
                    <a:pt x="4678" y="4096"/>
                  </a:cubicBezTo>
                  <a:cubicBezTo>
                    <a:pt x="4351" y="3241"/>
                    <a:pt x="3886" y="2462"/>
                    <a:pt x="3307" y="1757"/>
                  </a:cubicBezTo>
                  <a:cubicBezTo>
                    <a:pt x="2641" y="915"/>
                    <a:pt x="1798" y="374"/>
                    <a:pt x="1119" y="173"/>
                  </a:cubicBezTo>
                  <a:cubicBezTo>
                    <a:pt x="855" y="85"/>
                    <a:pt x="591" y="35"/>
                    <a:pt x="315" y="9"/>
                  </a:cubicBezTo>
                  <a:cubicBezTo>
                    <a:pt x="264" y="3"/>
                    <a:pt x="214" y="0"/>
                    <a:pt x="164" y="0"/>
                  </a:cubicBezTo>
                  <a:close/>
                  <a:moveTo>
                    <a:pt x="5043" y="5140"/>
                  </a:moveTo>
                  <a:cubicBezTo>
                    <a:pt x="5042" y="5140"/>
                    <a:pt x="5042" y="5140"/>
                    <a:pt x="5042" y="5140"/>
                  </a:cubicBezTo>
                  <a:cubicBezTo>
                    <a:pt x="5041" y="5140"/>
                    <a:pt x="5041" y="5140"/>
                    <a:pt x="5041" y="5140"/>
                  </a:cubicBezTo>
                  <a:lnTo>
                    <a:pt x="5041" y="5140"/>
                  </a:lnTo>
                  <a:cubicBezTo>
                    <a:pt x="5042" y="5144"/>
                    <a:pt x="5042" y="5148"/>
                    <a:pt x="5043" y="5153"/>
                  </a:cubicBezTo>
                  <a:lnTo>
                    <a:pt x="5043" y="51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2"/>
            <p:cNvSpPr/>
            <p:nvPr/>
          </p:nvSpPr>
          <p:spPr>
            <a:xfrm>
              <a:off x="6295075" y="1639000"/>
              <a:ext cx="49400" cy="184550"/>
            </a:xfrm>
            <a:custGeom>
              <a:rect b="b" l="l" r="r" t="t"/>
              <a:pathLst>
                <a:path extrusionOk="0" h="7382" w="1976">
                  <a:moveTo>
                    <a:pt x="1497" y="0"/>
                  </a:moveTo>
                  <a:lnTo>
                    <a:pt x="1497" y="0"/>
                  </a:lnTo>
                  <a:cubicBezTo>
                    <a:pt x="1485" y="13"/>
                    <a:pt x="1560" y="440"/>
                    <a:pt x="1661" y="1145"/>
                  </a:cubicBezTo>
                  <a:cubicBezTo>
                    <a:pt x="1787" y="2062"/>
                    <a:pt x="1799" y="2993"/>
                    <a:pt x="1686" y="3911"/>
                  </a:cubicBezTo>
                  <a:cubicBezTo>
                    <a:pt x="1548" y="4829"/>
                    <a:pt x="1208" y="5697"/>
                    <a:pt x="705" y="6464"/>
                  </a:cubicBezTo>
                  <a:cubicBezTo>
                    <a:pt x="325" y="7022"/>
                    <a:pt x="23" y="7322"/>
                    <a:pt x="12" y="7375"/>
                  </a:cubicBezTo>
                  <a:lnTo>
                    <a:pt x="12" y="7375"/>
                  </a:lnTo>
                  <a:cubicBezTo>
                    <a:pt x="97" y="7325"/>
                    <a:pt x="180" y="7253"/>
                    <a:pt x="240" y="7180"/>
                  </a:cubicBezTo>
                  <a:cubicBezTo>
                    <a:pt x="441" y="6979"/>
                    <a:pt x="630" y="6765"/>
                    <a:pt x="793" y="6539"/>
                  </a:cubicBezTo>
                  <a:cubicBezTo>
                    <a:pt x="1359" y="5759"/>
                    <a:pt x="1711" y="4879"/>
                    <a:pt x="1849" y="3936"/>
                  </a:cubicBezTo>
                  <a:cubicBezTo>
                    <a:pt x="1975" y="3006"/>
                    <a:pt x="1950" y="2050"/>
                    <a:pt x="1774" y="1132"/>
                  </a:cubicBezTo>
                  <a:cubicBezTo>
                    <a:pt x="1711" y="767"/>
                    <a:pt x="1648" y="491"/>
                    <a:pt x="1598" y="302"/>
                  </a:cubicBezTo>
                  <a:cubicBezTo>
                    <a:pt x="1573" y="201"/>
                    <a:pt x="1548" y="101"/>
                    <a:pt x="1497" y="0"/>
                  </a:cubicBezTo>
                  <a:close/>
                  <a:moveTo>
                    <a:pt x="12" y="7375"/>
                  </a:moveTo>
                  <a:lnTo>
                    <a:pt x="12" y="7375"/>
                  </a:lnTo>
                  <a:cubicBezTo>
                    <a:pt x="9" y="7377"/>
                    <a:pt x="5" y="7379"/>
                    <a:pt x="1" y="7382"/>
                  </a:cubicBezTo>
                  <a:lnTo>
                    <a:pt x="13" y="7382"/>
                  </a:lnTo>
                  <a:cubicBezTo>
                    <a:pt x="12" y="7380"/>
                    <a:pt x="12" y="7378"/>
                    <a:pt x="12" y="73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2"/>
            <p:cNvSpPr/>
            <p:nvPr/>
          </p:nvSpPr>
          <p:spPr>
            <a:xfrm>
              <a:off x="6052400" y="1713500"/>
              <a:ext cx="502700" cy="131125"/>
            </a:xfrm>
            <a:custGeom>
              <a:rect b="b" l="l" r="r" t="t"/>
              <a:pathLst>
                <a:path extrusionOk="0" h="5245" w="20108">
                  <a:moveTo>
                    <a:pt x="20044" y="0"/>
                  </a:moveTo>
                  <a:cubicBezTo>
                    <a:pt x="19755" y="441"/>
                    <a:pt x="19403" y="843"/>
                    <a:pt x="19026" y="1208"/>
                  </a:cubicBezTo>
                  <a:cubicBezTo>
                    <a:pt x="19919" y="415"/>
                    <a:pt x="20107" y="38"/>
                    <a:pt x="20107" y="38"/>
                  </a:cubicBezTo>
                  <a:lnTo>
                    <a:pt x="20044" y="0"/>
                  </a:lnTo>
                  <a:close/>
                  <a:moveTo>
                    <a:pt x="17982" y="2050"/>
                  </a:moveTo>
                  <a:lnTo>
                    <a:pt x="17982" y="2050"/>
                  </a:lnTo>
                  <a:cubicBezTo>
                    <a:pt x="17391" y="2440"/>
                    <a:pt x="16775" y="2767"/>
                    <a:pt x="16121" y="3044"/>
                  </a:cubicBezTo>
                  <a:cubicBezTo>
                    <a:pt x="16775" y="2792"/>
                    <a:pt x="17404" y="2453"/>
                    <a:pt x="17982" y="2050"/>
                  </a:cubicBezTo>
                  <a:close/>
                  <a:moveTo>
                    <a:pt x="12776" y="3962"/>
                  </a:moveTo>
                  <a:lnTo>
                    <a:pt x="12399" y="4024"/>
                  </a:lnTo>
                  <a:lnTo>
                    <a:pt x="9720" y="4402"/>
                  </a:lnTo>
                  <a:cubicBezTo>
                    <a:pt x="8337" y="4603"/>
                    <a:pt x="7092" y="4779"/>
                    <a:pt x="6325" y="4879"/>
                  </a:cubicBezTo>
                  <a:cubicBezTo>
                    <a:pt x="5068" y="5068"/>
                    <a:pt x="3798" y="5181"/>
                    <a:pt x="2528" y="5206"/>
                  </a:cubicBezTo>
                  <a:cubicBezTo>
                    <a:pt x="1685" y="5206"/>
                    <a:pt x="830" y="5131"/>
                    <a:pt x="0" y="4980"/>
                  </a:cubicBezTo>
                  <a:lnTo>
                    <a:pt x="0" y="4980"/>
                  </a:lnTo>
                  <a:cubicBezTo>
                    <a:pt x="880" y="5156"/>
                    <a:pt x="1773" y="5244"/>
                    <a:pt x="2666" y="5244"/>
                  </a:cubicBezTo>
                  <a:cubicBezTo>
                    <a:pt x="3031" y="5244"/>
                    <a:pt x="3420" y="5232"/>
                    <a:pt x="3835" y="5206"/>
                  </a:cubicBezTo>
                  <a:cubicBezTo>
                    <a:pt x="6476" y="5030"/>
                    <a:pt x="11569" y="4175"/>
                    <a:pt x="12776" y="396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2"/>
            <p:cNvSpPr/>
            <p:nvPr/>
          </p:nvSpPr>
          <p:spPr>
            <a:xfrm>
              <a:off x="6035425" y="1680800"/>
              <a:ext cx="518100" cy="162600"/>
            </a:xfrm>
            <a:custGeom>
              <a:rect b="b" l="l" r="r" t="t"/>
              <a:pathLst>
                <a:path extrusionOk="0" h="6504" w="20724">
                  <a:moveTo>
                    <a:pt x="15568" y="1"/>
                  </a:moveTo>
                  <a:lnTo>
                    <a:pt x="15568" y="1"/>
                  </a:lnTo>
                  <a:cubicBezTo>
                    <a:pt x="14474" y="26"/>
                    <a:pt x="13367" y="114"/>
                    <a:pt x="12286" y="277"/>
                  </a:cubicBezTo>
                  <a:cubicBezTo>
                    <a:pt x="12336" y="944"/>
                    <a:pt x="12323" y="1610"/>
                    <a:pt x="12248" y="2264"/>
                  </a:cubicBezTo>
                  <a:cubicBezTo>
                    <a:pt x="12110" y="3195"/>
                    <a:pt x="11745" y="4087"/>
                    <a:pt x="11192" y="4855"/>
                  </a:cubicBezTo>
                  <a:cubicBezTo>
                    <a:pt x="11016" y="5093"/>
                    <a:pt x="10840" y="5307"/>
                    <a:pt x="10638" y="5508"/>
                  </a:cubicBezTo>
                  <a:cubicBezTo>
                    <a:pt x="10563" y="5584"/>
                    <a:pt x="10487" y="5647"/>
                    <a:pt x="10399" y="5710"/>
                  </a:cubicBezTo>
                  <a:lnTo>
                    <a:pt x="13078" y="5320"/>
                  </a:lnTo>
                  <a:lnTo>
                    <a:pt x="13443" y="5270"/>
                  </a:lnTo>
                  <a:lnTo>
                    <a:pt x="13707" y="5219"/>
                  </a:lnTo>
                  <a:cubicBezTo>
                    <a:pt x="14763" y="5031"/>
                    <a:pt x="15794" y="4729"/>
                    <a:pt x="16800" y="4352"/>
                  </a:cubicBezTo>
                  <a:cubicBezTo>
                    <a:pt x="17454" y="4087"/>
                    <a:pt x="18070" y="3748"/>
                    <a:pt x="18661" y="3358"/>
                  </a:cubicBezTo>
                  <a:cubicBezTo>
                    <a:pt x="19076" y="3044"/>
                    <a:pt x="19416" y="2767"/>
                    <a:pt x="19692" y="2528"/>
                  </a:cubicBezTo>
                  <a:cubicBezTo>
                    <a:pt x="20082" y="2164"/>
                    <a:pt x="20422" y="1761"/>
                    <a:pt x="20723" y="1321"/>
                  </a:cubicBezTo>
                  <a:cubicBezTo>
                    <a:pt x="19453" y="504"/>
                    <a:pt x="17932" y="126"/>
                    <a:pt x="16423" y="38"/>
                  </a:cubicBezTo>
                  <a:cubicBezTo>
                    <a:pt x="16134" y="13"/>
                    <a:pt x="15844" y="13"/>
                    <a:pt x="15555" y="13"/>
                  </a:cubicBezTo>
                  <a:lnTo>
                    <a:pt x="15568" y="1"/>
                  </a:lnTo>
                  <a:close/>
                  <a:moveTo>
                    <a:pt x="12135" y="302"/>
                  </a:moveTo>
                  <a:lnTo>
                    <a:pt x="11858" y="353"/>
                  </a:lnTo>
                  <a:cubicBezTo>
                    <a:pt x="8350" y="881"/>
                    <a:pt x="4753" y="1711"/>
                    <a:pt x="1911" y="3836"/>
                  </a:cubicBezTo>
                  <a:cubicBezTo>
                    <a:pt x="1119" y="4427"/>
                    <a:pt x="365" y="5156"/>
                    <a:pt x="0" y="6087"/>
                  </a:cubicBezTo>
                  <a:cubicBezTo>
                    <a:pt x="214" y="6162"/>
                    <a:pt x="440" y="6225"/>
                    <a:pt x="667" y="6275"/>
                  </a:cubicBezTo>
                  <a:cubicBezTo>
                    <a:pt x="1437" y="6427"/>
                    <a:pt x="2230" y="6503"/>
                    <a:pt x="3023" y="6503"/>
                  </a:cubicBezTo>
                  <a:cubicBezTo>
                    <a:pt x="3085" y="6503"/>
                    <a:pt x="3146" y="6503"/>
                    <a:pt x="3207" y="6502"/>
                  </a:cubicBezTo>
                  <a:cubicBezTo>
                    <a:pt x="4477" y="6477"/>
                    <a:pt x="5734" y="6376"/>
                    <a:pt x="6992" y="6175"/>
                  </a:cubicBezTo>
                  <a:cubicBezTo>
                    <a:pt x="7759" y="6074"/>
                    <a:pt x="9004" y="5911"/>
                    <a:pt x="10399" y="5710"/>
                  </a:cubicBezTo>
                  <a:cubicBezTo>
                    <a:pt x="10374" y="5684"/>
                    <a:pt x="10689" y="5383"/>
                    <a:pt x="11091" y="4792"/>
                  </a:cubicBezTo>
                  <a:cubicBezTo>
                    <a:pt x="11594" y="4025"/>
                    <a:pt x="11934" y="3144"/>
                    <a:pt x="12072" y="2239"/>
                  </a:cubicBezTo>
                  <a:cubicBezTo>
                    <a:pt x="12147" y="1598"/>
                    <a:pt x="12160" y="944"/>
                    <a:pt x="12135" y="302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2"/>
            <p:cNvSpPr/>
            <p:nvPr/>
          </p:nvSpPr>
          <p:spPr>
            <a:xfrm>
              <a:off x="6294450" y="1688025"/>
              <a:ext cx="49075" cy="135525"/>
            </a:xfrm>
            <a:custGeom>
              <a:rect b="b" l="l" r="r" t="t"/>
              <a:pathLst>
                <a:path extrusionOk="0" h="5421" w="1963">
                  <a:moveTo>
                    <a:pt x="1912" y="1"/>
                  </a:moveTo>
                  <a:cubicBezTo>
                    <a:pt x="1912" y="1"/>
                    <a:pt x="1912" y="2"/>
                    <a:pt x="1912" y="2"/>
                  </a:cubicBezTo>
                  <a:lnTo>
                    <a:pt x="1912" y="2"/>
                  </a:lnTo>
                  <a:lnTo>
                    <a:pt x="1925" y="1"/>
                  </a:lnTo>
                  <a:close/>
                  <a:moveTo>
                    <a:pt x="1912" y="2"/>
                  </a:moveTo>
                  <a:lnTo>
                    <a:pt x="1761" y="13"/>
                  </a:lnTo>
                  <a:cubicBezTo>
                    <a:pt x="1799" y="667"/>
                    <a:pt x="1774" y="1309"/>
                    <a:pt x="1698" y="1950"/>
                  </a:cubicBezTo>
                  <a:cubicBezTo>
                    <a:pt x="1560" y="2868"/>
                    <a:pt x="1233" y="3736"/>
                    <a:pt x="718" y="4503"/>
                  </a:cubicBezTo>
                  <a:cubicBezTo>
                    <a:pt x="328" y="5094"/>
                    <a:pt x="1" y="5395"/>
                    <a:pt x="26" y="5421"/>
                  </a:cubicBezTo>
                  <a:cubicBezTo>
                    <a:pt x="114" y="5358"/>
                    <a:pt x="189" y="5295"/>
                    <a:pt x="265" y="5219"/>
                  </a:cubicBezTo>
                  <a:cubicBezTo>
                    <a:pt x="466" y="5018"/>
                    <a:pt x="642" y="4804"/>
                    <a:pt x="818" y="4578"/>
                  </a:cubicBezTo>
                  <a:cubicBezTo>
                    <a:pt x="1371" y="3811"/>
                    <a:pt x="1736" y="2918"/>
                    <a:pt x="1874" y="1975"/>
                  </a:cubicBezTo>
                  <a:cubicBezTo>
                    <a:pt x="1950" y="1322"/>
                    <a:pt x="1962" y="655"/>
                    <a:pt x="1912" y="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2"/>
            <p:cNvSpPr/>
            <p:nvPr/>
          </p:nvSpPr>
          <p:spPr>
            <a:xfrm>
              <a:off x="6009950" y="1428350"/>
              <a:ext cx="549550" cy="259200"/>
            </a:xfrm>
            <a:custGeom>
              <a:rect b="b" l="l" r="r" t="t"/>
              <a:pathLst>
                <a:path extrusionOk="0" h="10368" w="21982">
                  <a:moveTo>
                    <a:pt x="17476" y="0"/>
                  </a:moveTo>
                  <a:cubicBezTo>
                    <a:pt x="17297" y="0"/>
                    <a:pt x="17117" y="8"/>
                    <a:pt x="16939" y="26"/>
                  </a:cubicBezTo>
                  <a:cubicBezTo>
                    <a:pt x="16386" y="64"/>
                    <a:pt x="15820" y="139"/>
                    <a:pt x="15266" y="253"/>
                  </a:cubicBezTo>
                  <a:cubicBezTo>
                    <a:pt x="14109" y="479"/>
                    <a:pt x="12877" y="869"/>
                    <a:pt x="11519" y="1158"/>
                  </a:cubicBezTo>
                  <a:lnTo>
                    <a:pt x="7218" y="2164"/>
                  </a:lnTo>
                  <a:lnTo>
                    <a:pt x="4892" y="2705"/>
                  </a:lnTo>
                  <a:lnTo>
                    <a:pt x="3685" y="2981"/>
                  </a:lnTo>
                  <a:cubicBezTo>
                    <a:pt x="3270" y="3069"/>
                    <a:pt x="2855" y="3183"/>
                    <a:pt x="2465" y="3333"/>
                  </a:cubicBezTo>
                  <a:cubicBezTo>
                    <a:pt x="1648" y="3686"/>
                    <a:pt x="969" y="4314"/>
                    <a:pt x="554" y="5094"/>
                  </a:cubicBezTo>
                  <a:cubicBezTo>
                    <a:pt x="114" y="5899"/>
                    <a:pt x="1" y="6842"/>
                    <a:pt x="239" y="7735"/>
                  </a:cubicBezTo>
                  <a:cubicBezTo>
                    <a:pt x="466" y="8627"/>
                    <a:pt x="1032" y="9394"/>
                    <a:pt x="1811" y="9885"/>
                  </a:cubicBezTo>
                  <a:cubicBezTo>
                    <a:pt x="2375" y="10245"/>
                    <a:pt x="3026" y="10368"/>
                    <a:pt x="3671" y="10368"/>
                  </a:cubicBezTo>
                  <a:cubicBezTo>
                    <a:pt x="3904" y="10368"/>
                    <a:pt x="4137" y="10352"/>
                    <a:pt x="4364" y="10325"/>
                  </a:cubicBezTo>
                  <a:cubicBezTo>
                    <a:pt x="5219" y="10212"/>
                    <a:pt x="6024" y="9998"/>
                    <a:pt x="6816" y="9835"/>
                  </a:cubicBezTo>
                  <a:lnTo>
                    <a:pt x="9155" y="9332"/>
                  </a:lnTo>
                  <a:lnTo>
                    <a:pt x="17241" y="7546"/>
                  </a:lnTo>
                  <a:cubicBezTo>
                    <a:pt x="18385" y="7307"/>
                    <a:pt x="19441" y="7030"/>
                    <a:pt x="20246" y="6540"/>
                  </a:cubicBezTo>
                  <a:cubicBezTo>
                    <a:pt x="20950" y="6125"/>
                    <a:pt x="21491" y="5471"/>
                    <a:pt x="21768" y="4704"/>
                  </a:cubicBezTo>
                  <a:cubicBezTo>
                    <a:pt x="21931" y="4226"/>
                    <a:pt x="21981" y="3698"/>
                    <a:pt x="21906" y="3195"/>
                  </a:cubicBezTo>
                  <a:cubicBezTo>
                    <a:pt x="21881" y="3019"/>
                    <a:pt x="21843" y="2843"/>
                    <a:pt x="21780" y="2680"/>
                  </a:cubicBezTo>
                  <a:lnTo>
                    <a:pt x="21780" y="2680"/>
                  </a:lnTo>
                  <a:cubicBezTo>
                    <a:pt x="21768" y="2680"/>
                    <a:pt x="21830" y="2856"/>
                    <a:pt x="21881" y="3208"/>
                  </a:cubicBezTo>
                  <a:cubicBezTo>
                    <a:pt x="21944" y="3698"/>
                    <a:pt x="21881" y="4214"/>
                    <a:pt x="21717" y="4692"/>
                  </a:cubicBezTo>
                  <a:cubicBezTo>
                    <a:pt x="21441" y="5433"/>
                    <a:pt x="20900" y="6062"/>
                    <a:pt x="20208" y="6465"/>
                  </a:cubicBezTo>
                  <a:cubicBezTo>
                    <a:pt x="19416" y="6942"/>
                    <a:pt x="18372" y="7206"/>
                    <a:pt x="17228" y="7445"/>
                  </a:cubicBezTo>
                  <a:lnTo>
                    <a:pt x="9130" y="9168"/>
                  </a:lnTo>
                  <a:lnTo>
                    <a:pt x="6791" y="9671"/>
                  </a:lnTo>
                  <a:cubicBezTo>
                    <a:pt x="5999" y="9835"/>
                    <a:pt x="5181" y="10036"/>
                    <a:pt x="4364" y="10149"/>
                  </a:cubicBezTo>
                  <a:cubicBezTo>
                    <a:pt x="4148" y="10175"/>
                    <a:pt x="3927" y="10190"/>
                    <a:pt x="3706" y="10190"/>
                  </a:cubicBezTo>
                  <a:cubicBezTo>
                    <a:pt x="3080" y="10190"/>
                    <a:pt x="2451" y="10069"/>
                    <a:pt x="1912" y="9734"/>
                  </a:cubicBezTo>
                  <a:cubicBezTo>
                    <a:pt x="1183" y="9256"/>
                    <a:pt x="642" y="8527"/>
                    <a:pt x="428" y="7684"/>
                  </a:cubicBezTo>
                  <a:cubicBezTo>
                    <a:pt x="202" y="6842"/>
                    <a:pt x="302" y="5949"/>
                    <a:pt x="717" y="5169"/>
                  </a:cubicBezTo>
                  <a:cubicBezTo>
                    <a:pt x="1120" y="4427"/>
                    <a:pt x="1761" y="3836"/>
                    <a:pt x="2541" y="3497"/>
                  </a:cubicBezTo>
                  <a:cubicBezTo>
                    <a:pt x="2930" y="3346"/>
                    <a:pt x="3333" y="3233"/>
                    <a:pt x="3735" y="3157"/>
                  </a:cubicBezTo>
                  <a:lnTo>
                    <a:pt x="4942" y="2868"/>
                  </a:lnTo>
                  <a:lnTo>
                    <a:pt x="7269" y="2315"/>
                  </a:lnTo>
                  <a:lnTo>
                    <a:pt x="11569" y="1296"/>
                  </a:lnTo>
                  <a:cubicBezTo>
                    <a:pt x="12927" y="995"/>
                    <a:pt x="14160" y="605"/>
                    <a:pt x="15304" y="366"/>
                  </a:cubicBezTo>
                  <a:cubicBezTo>
                    <a:pt x="15857" y="253"/>
                    <a:pt x="16398" y="177"/>
                    <a:pt x="16964" y="139"/>
                  </a:cubicBezTo>
                  <a:cubicBezTo>
                    <a:pt x="17169" y="118"/>
                    <a:pt x="17376" y="108"/>
                    <a:pt x="17583" y="108"/>
                  </a:cubicBezTo>
                  <a:cubicBezTo>
                    <a:pt x="17872" y="108"/>
                    <a:pt x="18162" y="128"/>
                    <a:pt x="18448" y="165"/>
                  </a:cubicBezTo>
                  <a:cubicBezTo>
                    <a:pt x="19227" y="278"/>
                    <a:pt x="19982" y="580"/>
                    <a:pt x="20623" y="1045"/>
                  </a:cubicBezTo>
                  <a:cubicBezTo>
                    <a:pt x="21026" y="1359"/>
                    <a:pt x="21340" y="1749"/>
                    <a:pt x="21566" y="2202"/>
                  </a:cubicBezTo>
                  <a:cubicBezTo>
                    <a:pt x="21730" y="2504"/>
                    <a:pt x="21768" y="2680"/>
                    <a:pt x="21780" y="2680"/>
                  </a:cubicBezTo>
                  <a:cubicBezTo>
                    <a:pt x="21768" y="2642"/>
                    <a:pt x="21755" y="2592"/>
                    <a:pt x="21742" y="2554"/>
                  </a:cubicBezTo>
                  <a:cubicBezTo>
                    <a:pt x="21705" y="2428"/>
                    <a:pt x="21654" y="2302"/>
                    <a:pt x="21604" y="2189"/>
                  </a:cubicBezTo>
                  <a:cubicBezTo>
                    <a:pt x="21378" y="1724"/>
                    <a:pt x="21063" y="1321"/>
                    <a:pt x="20661" y="995"/>
                  </a:cubicBezTo>
                  <a:cubicBezTo>
                    <a:pt x="20020" y="504"/>
                    <a:pt x="19253" y="190"/>
                    <a:pt x="18448" y="77"/>
                  </a:cubicBezTo>
                  <a:cubicBezTo>
                    <a:pt x="18131" y="28"/>
                    <a:pt x="17804" y="0"/>
                    <a:pt x="17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2"/>
            <p:cNvSpPr/>
            <p:nvPr/>
          </p:nvSpPr>
          <p:spPr>
            <a:xfrm>
              <a:off x="5904325" y="1623400"/>
              <a:ext cx="110375" cy="53725"/>
            </a:xfrm>
            <a:custGeom>
              <a:rect b="b" l="l" r="r" t="t"/>
              <a:pathLst>
                <a:path extrusionOk="0" h="2149" w="4415">
                  <a:moveTo>
                    <a:pt x="4371" y="1"/>
                  </a:moveTo>
                  <a:cubicBezTo>
                    <a:pt x="4287" y="1"/>
                    <a:pt x="4039" y="43"/>
                    <a:pt x="3685" y="134"/>
                  </a:cubicBezTo>
                  <a:cubicBezTo>
                    <a:pt x="2566" y="461"/>
                    <a:pt x="1497" y="976"/>
                    <a:pt x="554" y="1681"/>
                  </a:cubicBezTo>
                  <a:cubicBezTo>
                    <a:pt x="202" y="1945"/>
                    <a:pt x="0" y="2133"/>
                    <a:pt x="13" y="2146"/>
                  </a:cubicBezTo>
                  <a:cubicBezTo>
                    <a:pt x="14" y="2148"/>
                    <a:pt x="17" y="2148"/>
                    <a:pt x="20" y="2148"/>
                  </a:cubicBezTo>
                  <a:cubicBezTo>
                    <a:pt x="113" y="2148"/>
                    <a:pt x="962" y="1508"/>
                    <a:pt x="2138" y="926"/>
                  </a:cubicBezTo>
                  <a:cubicBezTo>
                    <a:pt x="3345" y="322"/>
                    <a:pt x="4414" y="58"/>
                    <a:pt x="4402" y="8"/>
                  </a:cubicBezTo>
                  <a:cubicBezTo>
                    <a:pt x="4402" y="3"/>
                    <a:pt x="4391" y="1"/>
                    <a:pt x="4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2"/>
            <p:cNvSpPr/>
            <p:nvPr/>
          </p:nvSpPr>
          <p:spPr>
            <a:xfrm>
              <a:off x="6192575" y="1367875"/>
              <a:ext cx="8425" cy="5450"/>
            </a:xfrm>
            <a:custGeom>
              <a:rect b="b" l="l" r="r" t="t"/>
              <a:pathLst>
                <a:path extrusionOk="0" h="218" w="337">
                  <a:moveTo>
                    <a:pt x="181" y="1"/>
                  </a:moveTo>
                  <a:cubicBezTo>
                    <a:pt x="159" y="1"/>
                    <a:pt x="136" y="6"/>
                    <a:pt x="115" y="18"/>
                  </a:cubicBezTo>
                  <a:lnTo>
                    <a:pt x="102" y="31"/>
                  </a:lnTo>
                  <a:cubicBezTo>
                    <a:pt x="1" y="116"/>
                    <a:pt x="150" y="217"/>
                    <a:pt x="250" y="217"/>
                  </a:cubicBezTo>
                  <a:cubicBezTo>
                    <a:pt x="299" y="217"/>
                    <a:pt x="337" y="193"/>
                    <a:pt x="328" y="132"/>
                  </a:cubicBezTo>
                  <a:cubicBezTo>
                    <a:pt x="319" y="55"/>
                    <a:pt x="25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2"/>
            <p:cNvSpPr/>
            <p:nvPr/>
          </p:nvSpPr>
          <p:spPr>
            <a:xfrm>
              <a:off x="6235050" y="1433400"/>
              <a:ext cx="9750" cy="6925"/>
            </a:xfrm>
            <a:custGeom>
              <a:rect b="b" l="l" r="r" t="t"/>
              <a:pathLst>
                <a:path extrusionOk="0" h="277" w="390">
                  <a:moveTo>
                    <a:pt x="189" y="0"/>
                  </a:moveTo>
                  <a:cubicBezTo>
                    <a:pt x="0" y="0"/>
                    <a:pt x="13" y="277"/>
                    <a:pt x="189" y="277"/>
                  </a:cubicBezTo>
                  <a:cubicBezTo>
                    <a:pt x="377" y="277"/>
                    <a:pt x="390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2"/>
            <p:cNvSpPr/>
            <p:nvPr/>
          </p:nvSpPr>
          <p:spPr>
            <a:xfrm>
              <a:off x="5968200" y="1614150"/>
              <a:ext cx="10300" cy="7300"/>
            </a:xfrm>
            <a:custGeom>
              <a:rect b="b" l="l" r="r" t="t"/>
              <a:pathLst>
                <a:path extrusionOk="0" h="292" w="412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87" y="291"/>
                    <a:pt x="206" y="291"/>
                  </a:cubicBezTo>
                  <a:cubicBezTo>
                    <a:pt x="232" y="291"/>
                    <a:pt x="260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2"/>
            <p:cNvSpPr/>
            <p:nvPr/>
          </p:nvSpPr>
          <p:spPr>
            <a:xfrm>
              <a:off x="5910925" y="1644650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2"/>
            <p:cNvSpPr/>
            <p:nvPr/>
          </p:nvSpPr>
          <p:spPr>
            <a:xfrm>
              <a:off x="5926325" y="1336250"/>
              <a:ext cx="327275" cy="280450"/>
            </a:xfrm>
            <a:custGeom>
              <a:rect b="b" l="l" r="r" t="t"/>
              <a:pathLst>
                <a:path extrusionOk="0" h="11218" w="13091">
                  <a:moveTo>
                    <a:pt x="12802" y="1"/>
                  </a:moveTo>
                  <a:cubicBezTo>
                    <a:pt x="12806" y="1"/>
                    <a:pt x="12810" y="1"/>
                    <a:pt x="12814" y="1"/>
                  </a:cubicBezTo>
                  <a:lnTo>
                    <a:pt x="12814" y="1"/>
                  </a:lnTo>
                  <a:cubicBezTo>
                    <a:pt x="12814" y="1"/>
                    <a:pt x="12814" y="1"/>
                    <a:pt x="12814" y="1"/>
                  </a:cubicBezTo>
                  <a:close/>
                  <a:moveTo>
                    <a:pt x="12814" y="1"/>
                  </a:moveTo>
                  <a:lnTo>
                    <a:pt x="12814" y="1"/>
                  </a:lnTo>
                  <a:cubicBezTo>
                    <a:pt x="12110" y="39"/>
                    <a:pt x="11418" y="139"/>
                    <a:pt x="10727" y="290"/>
                  </a:cubicBezTo>
                  <a:cubicBezTo>
                    <a:pt x="10978" y="391"/>
                    <a:pt x="11230" y="516"/>
                    <a:pt x="11456" y="667"/>
                  </a:cubicBezTo>
                  <a:cubicBezTo>
                    <a:pt x="12475" y="340"/>
                    <a:pt x="13091" y="152"/>
                    <a:pt x="13066" y="51"/>
                  </a:cubicBezTo>
                  <a:cubicBezTo>
                    <a:pt x="13066" y="14"/>
                    <a:pt x="12970" y="1"/>
                    <a:pt x="12814" y="1"/>
                  </a:cubicBezTo>
                  <a:close/>
                  <a:moveTo>
                    <a:pt x="10488" y="328"/>
                  </a:moveTo>
                  <a:lnTo>
                    <a:pt x="10337" y="365"/>
                  </a:lnTo>
                  <a:cubicBezTo>
                    <a:pt x="9356" y="579"/>
                    <a:pt x="8388" y="868"/>
                    <a:pt x="7457" y="1233"/>
                  </a:cubicBezTo>
                  <a:cubicBezTo>
                    <a:pt x="6288" y="1673"/>
                    <a:pt x="5181" y="2264"/>
                    <a:pt x="4175" y="2994"/>
                  </a:cubicBezTo>
                  <a:cubicBezTo>
                    <a:pt x="3157" y="3723"/>
                    <a:pt x="2264" y="4628"/>
                    <a:pt x="1547" y="5659"/>
                  </a:cubicBezTo>
                  <a:cubicBezTo>
                    <a:pt x="956" y="6502"/>
                    <a:pt x="529" y="7445"/>
                    <a:pt x="252" y="8438"/>
                  </a:cubicBezTo>
                  <a:cubicBezTo>
                    <a:pt x="76" y="9105"/>
                    <a:pt x="1" y="9796"/>
                    <a:pt x="38" y="10476"/>
                  </a:cubicBezTo>
                  <a:cubicBezTo>
                    <a:pt x="76" y="10966"/>
                    <a:pt x="164" y="11217"/>
                    <a:pt x="214" y="11217"/>
                  </a:cubicBezTo>
                  <a:cubicBezTo>
                    <a:pt x="365" y="11217"/>
                    <a:pt x="290" y="10149"/>
                    <a:pt x="856" y="8614"/>
                  </a:cubicBezTo>
                  <a:cubicBezTo>
                    <a:pt x="1183" y="7734"/>
                    <a:pt x="1635" y="6892"/>
                    <a:pt x="2214" y="6137"/>
                  </a:cubicBezTo>
                  <a:cubicBezTo>
                    <a:pt x="2905" y="5207"/>
                    <a:pt x="3748" y="4377"/>
                    <a:pt x="4691" y="3698"/>
                  </a:cubicBezTo>
                  <a:cubicBezTo>
                    <a:pt x="6716" y="2252"/>
                    <a:pt x="8904" y="1485"/>
                    <a:pt x="10488" y="969"/>
                  </a:cubicBezTo>
                  <a:lnTo>
                    <a:pt x="11255" y="730"/>
                  </a:lnTo>
                  <a:cubicBezTo>
                    <a:pt x="11016" y="567"/>
                    <a:pt x="10752" y="441"/>
                    <a:pt x="10488" y="328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2"/>
            <p:cNvSpPr/>
            <p:nvPr/>
          </p:nvSpPr>
          <p:spPr>
            <a:xfrm>
              <a:off x="6188525" y="1343175"/>
              <a:ext cx="24225" cy="11350"/>
            </a:xfrm>
            <a:custGeom>
              <a:rect b="b" l="l" r="r" t="t"/>
              <a:pathLst>
                <a:path extrusionOk="0" h="454" w="969">
                  <a:moveTo>
                    <a:pt x="239" y="0"/>
                  </a:moveTo>
                  <a:lnTo>
                    <a:pt x="239" y="13"/>
                  </a:lnTo>
                  <a:lnTo>
                    <a:pt x="0" y="51"/>
                  </a:lnTo>
                  <a:cubicBezTo>
                    <a:pt x="264" y="164"/>
                    <a:pt x="528" y="290"/>
                    <a:pt x="767" y="453"/>
                  </a:cubicBezTo>
                  <a:lnTo>
                    <a:pt x="968" y="390"/>
                  </a:lnTo>
                  <a:cubicBezTo>
                    <a:pt x="729" y="239"/>
                    <a:pt x="490" y="114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2"/>
            <p:cNvSpPr/>
            <p:nvPr/>
          </p:nvSpPr>
          <p:spPr>
            <a:xfrm>
              <a:off x="5937650" y="1684900"/>
              <a:ext cx="48750" cy="56600"/>
            </a:xfrm>
            <a:custGeom>
              <a:rect b="b" l="l" r="r" t="t"/>
              <a:pathLst>
                <a:path extrusionOk="0" h="2264" w="1950">
                  <a:moveTo>
                    <a:pt x="302" y="0"/>
                  </a:moveTo>
                  <a:lnTo>
                    <a:pt x="290" y="13"/>
                  </a:lnTo>
                  <a:cubicBezTo>
                    <a:pt x="277" y="13"/>
                    <a:pt x="252" y="13"/>
                    <a:pt x="239" y="25"/>
                  </a:cubicBezTo>
                  <a:cubicBezTo>
                    <a:pt x="0" y="101"/>
                    <a:pt x="38" y="792"/>
                    <a:pt x="516" y="1459"/>
                  </a:cubicBezTo>
                  <a:cubicBezTo>
                    <a:pt x="893" y="1987"/>
                    <a:pt x="1371" y="2264"/>
                    <a:pt x="1635" y="2264"/>
                  </a:cubicBezTo>
                  <a:cubicBezTo>
                    <a:pt x="1685" y="2264"/>
                    <a:pt x="1748" y="2238"/>
                    <a:pt x="1786" y="2201"/>
                  </a:cubicBezTo>
                  <a:cubicBezTo>
                    <a:pt x="1949" y="2000"/>
                    <a:pt x="1635" y="1509"/>
                    <a:pt x="1245" y="943"/>
                  </a:cubicBezTo>
                  <a:cubicBezTo>
                    <a:pt x="881" y="428"/>
                    <a:pt x="528" y="0"/>
                    <a:pt x="302" y="0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2"/>
            <p:cNvSpPr/>
            <p:nvPr/>
          </p:nvSpPr>
          <p:spPr>
            <a:xfrm>
              <a:off x="5963100" y="1849575"/>
              <a:ext cx="616525" cy="708575"/>
            </a:xfrm>
            <a:custGeom>
              <a:rect b="b" l="l" r="r" t="t"/>
              <a:pathLst>
                <a:path extrusionOk="0" h="28343" w="24661">
                  <a:moveTo>
                    <a:pt x="16142" y="1"/>
                  </a:moveTo>
                  <a:cubicBezTo>
                    <a:pt x="7130" y="1"/>
                    <a:pt x="1" y="3850"/>
                    <a:pt x="1" y="3850"/>
                  </a:cubicBezTo>
                  <a:cubicBezTo>
                    <a:pt x="152" y="7447"/>
                    <a:pt x="315" y="11081"/>
                    <a:pt x="1095" y="14589"/>
                  </a:cubicBezTo>
                  <a:cubicBezTo>
                    <a:pt x="1875" y="18110"/>
                    <a:pt x="3333" y="21543"/>
                    <a:pt x="5798" y="24184"/>
                  </a:cubicBezTo>
                  <a:cubicBezTo>
                    <a:pt x="8100" y="26651"/>
                    <a:pt x="11377" y="28342"/>
                    <a:pt x="14746" y="28342"/>
                  </a:cubicBezTo>
                  <a:cubicBezTo>
                    <a:pt x="14965" y="28342"/>
                    <a:pt x="15185" y="28335"/>
                    <a:pt x="15405" y="28321"/>
                  </a:cubicBezTo>
                  <a:cubicBezTo>
                    <a:pt x="18385" y="28107"/>
                    <a:pt x="21290" y="26472"/>
                    <a:pt x="22824" y="23894"/>
                  </a:cubicBezTo>
                  <a:cubicBezTo>
                    <a:pt x="24195" y="21581"/>
                    <a:pt x="24396" y="18776"/>
                    <a:pt x="24471" y="16085"/>
                  </a:cubicBezTo>
                  <a:cubicBezTo>
                    <a:pt x="24610" y="11081"/>
                    <a:pt x="24660" y="1247"/>
                    <a:pt x="23981" y="1059"/>
                  </a:cubicBezTo>
                  <a:cubicBezTo>
                    <a:pt x="21298" y="298"/>
                    <a:pt x="18647" y="1"/>
                    <a:pt x="1614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2"/>
            <p:cNvSpPr/>
            <p:nvPr/>
          </p:nvSpPr>
          <p:spPr>
            <a:xfrm>
              <a:off x="5987325" y="2197950"/>
              <a:ext cx="260325" cy="346450"/>
            </a:xfrm>
            <a:custGeom>
              <a:rect b="b" l="l" r="r" t="t"/>
              <a:pathLst>
                <a:path extrusionOk="0" h="13858" w="10413">
                  <a:moveTo>
                    <a:pt x="0" y="0"/>
                  </a:moveTo>
                  <a:cubicBezTo>
                    <a:pt x="226" y="1409"/>
                    <a:pt x="591" y="2792"/>
                    <a:pt x="1082" y="4125"/>
                  </a:cubicBezTo>
                  <a:cubicBezTo>
                    <a:pt x="1874" y="6162"/>
                    <a:pt x="2892" y="8061"/>
                    <a:pt x="4389" y="9746"/>
                  </a:cubicBezTo>
                  <a:cubicBezTo>
                    <a:pt x="2188" y="7193"/>
                    <a:pt x="868" y="3949"/>
                    <a:pt x="138" y="654"/>
                  </a:cubicBezTo>
                  <a:cubicBezTo>
                    <a:pt x="88" y="440"/>
                    <a:pt x="38" y="214"/>
                    <a:pt x="0" y="0"/>
                  </a:cubicBezTo>
                  <a:close/>
                  <a:moveTo>
                    <a:pt x="6438" y="11732"/>
                  </a:moveTo>
                  <a:cubicBezTo>
                    <a:pt x="6539" y="11808"/>
                    <a:pt x="6652" y="11896"/>
                    <a:pt x="6765" y="11971"/>
                  </a:cubicBezTo>
                  <a:cubicBezTo>
                    <a:pt x="6652" y="11896"/>
                    <a:pt x="6552" y="11808"/>
                    <a:pt x="6438" y="11732"/>
                  </a:cubicBezTo>
                  <a:close/>
                  <a:moveTo>
                    <a:pt x="8803" y="13204"/>
                  </a:moveTo>
                  <a:cubicBezTo>
                    <a:pt x="9318" y="13480"/>
                    <a:pt x="9859" y="13694"/>
                    <a:pt x="10412" y="13858"/>
                  </a:cubicBezTo>
                  <a:cubicBezTo>
                    <a:pt x="9859" y="13681"/>
                    <a:pt x="9318" y="13455"/>
                    <a:pt x="8803" y="13204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2"/>
            <p:cNvSpPr/>
            <p:nvPr/>
          </p:nvSpPr>
          <p:spPr>
            <a:xfrm>
              <a:off x="5975675" y="1980075"/>
              <a:ext cx="349625" cy="569675"/>
            </a:xfrm>
            <a:custGeom>
              <a:rect b="b" l="l" r="r" t="t"/>
              <a:pathLst>
                <a:path extrusionOk="0" h="22787" w="13985">
                  <a:moveTo>
                    <a:pt x="190" y="1"/>
                  </a:moveTo>
                  <a:cubicBezTo>
                    <a:pt x="193" y="13"/>
                    <a:pt x="197" y="26"/>
                    <a:pt x="201" y="38"/>
                  </a:cubicBezTo>
                  <a:lnTo>
                    <a:pt x="201" y="38"/>
                  </a:lnTo>
                  <a:lnTo>
                    <a:pt x="202" y="13"/>
                  </a:lnTo>
                  <a:lnTo>
                    <a:pt x="190" y="1"/>
                  </a:lnTo>
                  <a:close/>
                  <a:moveTo>
                    <a:pt x="201" y="38"/>
                  </a:moveTo>
                  <a:lnTo>
                    <a:pt x="39" y="3371"/>
                  </a:lnTo>
                  <a:cubicBezTo>
                    <a:pt x="1" y="5169"/>
                    <a:pt x="139" y="6955"/>
                    <a:pt x="441" y="8715"/>
                  </a:cubicBezTo>
                  <a:cubicBezTo>
                    <a:pt x="491" y="8942"/>
                    <a:pt x="529" y="9155"/>
                    <a:pt x="579" y="9369"/>
                  </a:cubicBezTo>
                  <a:cubicBezTo>
                    <a:pt x="1321" y="12676"/>
                    <a:pt x="2642" y="15908"/>
                    <a:pt x="4842" y="18473"/>
                  </a:cubicBezTo>
                  <a:cubicBezTo>
                    <a:pt x="5471" y="19177"/>
                    <a:pt x="6163" y="19844"/>
                    <a:pt x="6904" y="20435"/>
                  </a:cubicBezTo>
                  <a:cubicBezTo>
                    <a:pt x="7005" y="20523"/>
                    <a:pt x="7118" y="20611"/>
                    <a:pt x="7231" y="20686"/>
                  </a:cubicBezTo>
                  <a:cubicBezTo>
                    <a:pt x="7885" y="21139"/>
                    <a:pt x="8564" y="21541"/>
                    <a:pt x="9256" y="21919"/>
                  </a:cubicBezTo>
                  <a:cubicBezTo>
                    <a:pt x="9784" y="22170"/>
                    <a:pt x="10325" y="22384"/>
                    <a:pt x="10878" y="22573"/>
                  </a:cubicBezTo>
                  <a:cubicBezTo>
                    <a:pt x="11079" y="22635"/>
                    <a:pt x="11280" y="22686"/>
                    <a:pt x="11494" y="22749"/>
                  </a:cubicBezTo>
                  <a:lnTo>
                    <a:pt x="11545" y="22749"/>
                  </a:lnTo>
                  <a:cubicBezTo>
                    <a:pt x="11645" y="22774"/>
                    <a:pt x="11746" y="22786"/>
                    <a:pt x="11859" y="22786"/>
                  </a:cubicBezTo>
                  <a:cubicBezTo>
                    <a:pt x="12903" y="22786"/>
                    <a:pt x="13519" y="21403"/>
                    <a:pt x="13745" y="20246"/>
                  </a:cubicBezTo>
                  <a:cubicBezTo>
                    <a:pt x="13984" y="18951"/>
                    <a:pt x="13519" y="17593"/>
                    <a:pt x="12739" y="16537"/>
                  </a:cubicBezTo>
                  <a:cubicBezTo>
                    <a:pt x="11947" y="15480"/>
                    <a:pt x="10866" y="14688"/>
                    <a:pt x="9759" y="13984"/>
                  </a:cubicBezTo>
                  <a:cubicBezTo>
                    <a:pt x="8652" y="13267"/>
                    <a:pt x="7495" y="12626"/>
                    <a:pt x="6477" y="11796"/>
                  </a:cubicBezTo>
                  <a:cubicBezTo>
                    <a:pt x="4716" y="10362"/>
                    <a:pt x="3421" y="8439"/>
                    <a:pt x="2453" y="6389"/>
                  </a:cubicBezTo>
                  <a:cubicBezTo>
                    <a:pt x="1490" y="4351"/>
                    <a:pt x="851" y="2189"/>
                    <a:pt x="201" y="38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2"/>
            <p:cNvSpPr/>
            <p:nvPr/>
          </p:nvSpPr>
          <p:spPr>
            <a:xfrm>
              <a:off x="6181350" y="2398825"/>
              <a:ext cx="10300" cy="7275"/>
            </a:xfrm>
            <a:custGeom>
              <a:rect b="b" l="l" r="r" t="t"/>
              <a:pathLst>
                <a:path extrusionOk="0" h="291" w="412">
                  <a:moveTo>
                    <a:pt x="206" y="0"/>
                  </a:moveTo>
                  <a:cubicBezTo>
                    <a:pt x="180" y="0"/>
                    <a:pt x="152" y="8"/>
                    <a:pt x="124" y="26"/>
                  </a:cubicBezTo>
                  <a:lnTo>
                    <a:pt x="124" y="38"/>
                  </a:lnTo>
                  <a:cubicBezTo>
                    <a:pt x="0" y="131"/>
                    <a:pt x="87" y="291"/>
                    <a:pt x="205" y="291"/>
                  </a:cubicBezTo>
                  <a:cubicBezTo>
                    <a:pt x="232" y="291"/>
                    <a:pt x="260" y="283"/>
                    <a:pt x="287" y="264"/>
                  </a:cubicBezTo>
                  <a:cubicBezTo>
                    <a:pt x="412" y="171"/>
                    <a:pt x="330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2"/>
            <p:cNvSpPr/>
            <p:nvPr/>
          </p:nvSpPr>
          <p:spPr>
            <a:xfrm>
              <a:off x="6290650" y="2394875"/>
              <a:ext cx="8325" cy="5175"/>
            </a:xfrm>
            <a:custGeom>
              <a:rect b="b" l="l" r="r" t="t"/>
              <a:pathLst>
                <a:path extrusionOk="0" h="207" w="333">
                  <a:moveTo>
                    <a:pt x="187" y="0"/>
                  </a:moveTo>
                  <a:cubicBezTo>
                    <a:pt x="163" y="0"/>
                    <a:pt x="139" y="7"/>
                    <a:pt x="115" y="20"/>
                  </a:cubicBezTo>
                  <a:lnTo>
                    <a:pt x="102" y="20"/>
                  </a:lnTo>
                  <a:cubicBezTo>
                    <a:pt x="1" y="105"/>
                    <a:pt x="144" y="206"/>
                    <a:pt x="245" y="206"/>
                  </a:cubicBezTo>
                  <a:cubicBezTo>
                    <a:pt x="294" y="206"/>
                    <a:pt x="333" y="182"/>
                    <a:pt x="329" y="121"/>
                  </a:cubicBezTo>
                  <a:cubicBezTo>
                    <a:pt x="310" y="47"/>
                    <a:pt x="252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2"/>
            <p:cNvSpPr/>
            <p:nvPr/>
          </p:nvSpPr>
          <p:spPr>
            <a:xfrm>
              <a:off x="6408950" y="2282200"/>
              <a:ext cx="10300" cy="7275"/>
            </a:xfrm>
            <a:custGeom>
              <a:rect b="b" l="l" r="r" t="t"/>
              <a:pathLst>
                <a:path extrusionOk="0" h="291" w="412">
                  <a:moveTo>
                    <a:pt x="214" y="0"/>
                  </a:moveTo>
                  <a:cubicBezTo>
                    <a:pt x="189" y="0"/>
                    <a:pt x="163" y="8"/>
                    <a:pt x="136" y="25"/>
                  </a:cubicBezTo>
                  <a:lnTo>
                    <a:pt x="124" y="38"/>
                  </a:lnTo>
                  <a:cubicBezTo>
                    <a:pt x="0" y="131"/>
                    <a:pt x="96" y="290"/>
                    <a:pt x="210" y="290"/>
                  </a:cubicBezTo>
                  <a:cubicBezTo>
                    <a:pt x="236" y="290"/>
                    <a:pt x="262" y="283"/>
                    <a:pt x="287" y="264"/>
                  </a:cubicBezTo>
                  <a:cubicBezTo>
                    <a:pt x="412" y="171"/>
                    <a:pt x="331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2"/>
            <p:cNvSpPr/>
            <p:nvPr/>
          </p:nvSpPr>
          <p:spPr>
            <a:xfrm>
              <a:off x="6352625" y="2005225"/>
              <a:ext cx="9750" cy="7275"/>
            </a:xfrm>
            <a:custGeom>
              <a:rect b="b" l="l" r="r" t="t"/>
              <a:pathLst>
                <a:path extrusionOk="0" h="291" w="390">
                  <a:moveTo>
                    <a:pt x="189" y="1"/>
                  </a:moveTo>
                  <a:cubicBezTo>
                    <a:pt x="0" y="13"/>
                    <a:pt x="13" y="290"/>
                    <a:pt x="201" y="290"/>
                  </a:cubicBezTo>
                  <a:cubicBezTo>
                    <a:pt x="377" y="290"/>
                    <a:pt x="390" y="13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6466150" y="2050375"/>
              <a:ext cx="8575" cy="5375"/>
            </a:xfrm>
            <a:custGeom>
              <a:rect b="b" l="l" r="r" t="t"/>
              <a:pathLst>
                <a:path extrusionOk="0" h="215" w="343">
                  <a:moveTo>
                    <a:pt x="189" y="0"/>
                  </a:moveTo>
                  <a:cubicBezTo>
                    <a:pt x="168" y="0"/>
                    <a:pt x="146" y="6"/>
                    <a:pt x="124" y="18"/>
                  </a:cubicBezTo>
                  <a:lnTo>
                    <a:pt x="112" y="31"/>
                  </a:lnTo>
                  <a:cubicBezTo>
                    <a:pt x="0" y="108"/>
                    <a:pt x="152" y="214"/>
                    <a:pt x="256" y="214"/>
                  </a:cubicBezTo>
                  <a:cubicBezTo>
                    <a:pt x="304" y="214"/>
                    <a:pt x="342" y="191"/>
                    <a:pt x="338" y="131"/>
                  </a:cubicBezTo>
                  <a:cubicBezTo>
                    <a:pt x="319" y="55"/>
                    <a:pt x="257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6057850" y="2366750"/>
              <a:ext cx="10300" cy="7125"/>
            </a:xfrm>
            <a:custGeom>
              <a:rect b="b" l="l" r="r" t="t"/>
              <a:pathLst>
                <a:path extrusionOk="0" h="285" w="412">
                  <a:moveTo>
                    <a:pt x="212" y="1"/>
                  </a:moveTo>
                  <a:cubicBezTo>
                    <a:pt x="187" y="1"/>
                    <a:pt x="161" y="8"/>
                    <a:pt x="134" y="26"/>
                  </a:cubicBezTo>
                  <a:lnTo>
                    <a:pt x="122" y="39"/>
                  </a:lnTo>
                  <a:cubicBezTo>
                    <a:pt x="1" y="129"/>
                    <a:pt x="90" y="284"/>
                    <a:pt x="207" y="284"/>
                  </a:cubicBezTo>
                  <a:cubicBezTo>
                    <a:pt x="237" y="284"/>
                    <a:pt x="268" y="275"/>
                    <a:pt x="298" y="252"/>
                  </a:cubicBezTo>
                  <a:cubicBezTo>
                    <a:pt x="412" y="169"/>
                    <a:pt x="329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2"/>
            <p:cNvSpPr/>
            <p:nvPr/>
          </p:nvSpPr>
          <p:spPr>
            <a:xfrm>
              <a:off x="6039875" y="2274325"/>
              <a:ext cx="10300" cy="7300"/>
            </a:xfrm>
            <a:custGeom>
              <a:rect b="b" l="l" r="r" t="t"/>
              <a:pathLst>
                <a:path extrusionOk="0" h="292" w="412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96" y="291"/>
                    <a:pt x="210" y="291"/>
                  </a:cubicBezTo>
                  <a:cubicBezTo>
                    <a:pt x="236" y="291"/>
                    <a:pt x="262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2"/>
            <p:cNvSpPr/>
            <p:nvPr/>
          </p:nvSpPr>
          <p:spPr>
            <a:xfrm>
              <a:off x="6030375" y="2191350"/>
              <a:ext cx="9775" cy="7250"/>
            </a:xfrm>
            <a:custGeom>
              <a:rect b="b" l="l" r="r" t="t"/>
              <a:pathLst>
                <a:path extrusionOk="0" h="290" w="391">
                  <a:moveTo>
                    <a:pt x="190" y="0"/>
                  </a:moveTo>
                  <a:cubicBezTo>
                    <a:pt x="1" y="13"/>
                    <a:pt x="13" y="289"/>
                    <a:pt x="190" y="289"/>
                  </a:cubicBezTo>
                  <a:cubicBezTo>
                    <a:pt x="378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2"/>
            <p:cNvSpPr/>
            <p:nvPr/>
          </p:nvSpPr>
          <p:spPr>
            <a:xfrm>
              <a:off x="6025350" y="2102200"/>
              <a:ext cx="6350" cy="6700"/>
            </a:xfrm>
            <a:custGeom>
              <a:rect b="b" l="l" r="r" t="t"/>
              <a:pathLst>
                <a:path extrusionOk="0" h="268" w="254">
                  <a:moveTo>
                    <a:pt x="137" y="1"/>
                  </a:moveTo>
                  <a:cubicBezTo>
                    <a:pt x="123" y="1"/>
                    <a:pt x="107" y="7"/>
                    <a:pt x="89" y="20"/>
                  </a:cubicBezTo>
                  <a:lnTo>
                    <a:pt x="76" y="20"/>
                  </a:lnTo>
                  <a:cubicBezTo>
                    <a:pt x="1" y="95"/>
                    <a:pt x="13" y="209"/>
                    <a:pt x="101" y="259"/>
                  </a:cubicBezTo>
                  <a:cubicBezTo>
                    <a:pt x="116" y="265"/>
                    <a:pt x="129" y="268"/>
                    <a:pt x="140" y="268"/>
                  </a:cubicBezTo>
                  <a:cubicBezTo>
                    <a:pt x="254" y="268"/>
                    <a:pt x="235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2"/>
            <p:cNvSpPr/>
            <p:nvPr/>
          </p:nvSpPr>
          <p:spPr>
            <a:xfrm>
              <a:off x="6531875" y="2028500"/>
              <a:ext cx="10350" cy="7275"/>
            </a:xfrm>
            <a:custGeom>
              <a:rect b="b" l="l" r="r" t="t"/>
              <a:pathLst>
                <a:path extrusionOk="0" h="291" w="414">
                  <a:moveTo>
                    <a:pt x="218" y="0"/>
                  </a:moveTo>
                  <a:cubicBezTo>
                    <a:pt x="192" y="0"/>
                    <a:pt x="165" y="8"/>
                    <a:pt x="136" y="26"/>
                  </a:cubicBezTo>
                  <a:lnTo>
                    <a:pt x="123" y="38"/>
                  </a:lnTo>
                  <a:cubicBezTo>
                    <a:pt x="0" y="131"/>
                    <a:pt x="95" y="291"/>
                    <a:pt x="217" y="291"/>
                  </a:cubicBezTo>
                  <a:cubicBezTo>
                    <a:pt x="244" y="291"/>
                    <a:pt x="272" y="283"/>
                    <a:pt x="300" y="264"/>
                  </a:cubicBezTo>
                  <a:cubicBezTo>
                    <a:pt x="414" y="171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2"/>
            <p:cNvSpPr/>
            <p:nvPr/>
          </p:nvSpPr>
          <p:spPr>
            <a:xfrm>
              <a:off x="6425550" y="238687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189" y="1"/>
                  </a:moveTo>
                  <a:cubicBezTo>
                    <a:pt x="0" y="1"/>
                    <a:pt x="13" y="277"/>
                    <a:pt x="189" y="277"/>
                  </a:cubicBezTo>
                  <a:cubicBezTo>
                    <a:pt x="365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2"/>
            <p:cNvSpPr/>
            <p:nvPr/>
          </p:nvSpPr>
          <p:spPr>
            <a:xfrm>
              <a:off x="6439475" y="2474100"/>
              <a:ext cx="8525" cy="5325"/>
            </a:xfrm>
            <a:custGeom>
              <a:rect b="b" l="l" r="r" t="t"/>
              <a:pathLst>
                <a:path extrusionOk="0" h="213" w="341">
                  <a:moveTo>
                    <a:pt x="194" y="0"/>
                  </a:moveTo>
                  <a:cubicBezTo>
                    <a:pt x="171" y="0"/>
                    <a:pt x="146" y="6"/>
                    <a:pt x="122" y="20"/>
                  </a:cubicBezTo>
                  <a:lnTo>
                    <a:pt x="110" y="33"/>
                  </a:lnTo>
                  <a:cubicBezTo>
                    <a:pt x="0" y="108"/>
                    <a:pt x="145" y="212"/>
                    <a:pt x="248" y="212"/>
                  </a:cubicBezTo>
                  <a:cubicBezTo>
                    <a:pt x="299" y="212"/>
                    <a:pt x="340" y="187"/>
                    <a:pt x="336" y="121"/>
                  </a:cubicBezTo>
                  <a:cubicBezTo>
                    <a:pt x="318" y="47"/>
                    <a:pt x="259" y="0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2"/>
            <p:cNvSpPr/>
            <p:nvPr/>
          </p:nvSpPr>
          <p:spPr>
            <a:xfrm>
              <a:off x="5991100" y="1941100"/>
              <a:ext cx="504900" cy="54100"/>
            </a:xfrm>
            <a:custGeom>
              <a:rect b="b" l="l" r="r" t="t"/>
              <a:pathLst>
                <a:path extrusionOk="0" h="2164" w="20196">
                  <a:moveTo>
                    <a:pt x="20032" y="1"/>
                  </a:moveTo>
                  <a:cubicBezTo>
                    <a:pt x="19453" y="1"/>
                    <a:pt x="16875" y="667"/>
                    <a:pt x="13392" y="1032"/>
                  </a:cubicBezTo>
                  <a:cubicBezTo>
                    <a:pt x="13405" y="1233"/>
                    <a:pt x="13417" y="1434"/>
                    <a:pt x="13430" y="1623"/>
                  </a:cubicBezTo>
                  <a:cubicBezTo>
                    <a:pt x="13430" y="1711"/>
                    <a:pt x="13430" y="1786"/>
                    <a:pt x="13443" y="1862"/>
                  </a:cubicBezTo>
                  <a:cubicBezTo>
                    <a:pt x="13681" y="1836"/>
                    <a:pt x="13908" y="1799"/>
                    <a:pt x="14147" y="1774"/>
                  </a:cubicBezTo>
                  <a:cubicBezTo>
                    <a:pt x="15216" y="1598"/>
                    <a:pt x="16284" y="1371"/>
                    <a:pt x="17341" y="1095"/>
                  </a:cubicBezTo>
                  <a:cubicBezTo>
                    <a:pt x="19139" y="604"/>
                    <a:pt x="20195" y="139"/>
                    <a:pt x="20157" y="38"/>
                  </a:cubicBezTo>
                  <a:cubicBezTo>
                    <a:pt x="20157" y="13"/>
                    <a:pt x="20107" y="1"/>
                    <a:pt x="20032" y="1"/>
                  </a:cubicBezTo>
                  <a:close/>
                  <a:moveTo>
                    <a:pt x="226" y="667"/>
                  </a:moveTo>
                  <a:cubicBezTo>
                    <a:pt x="101" y="667"/>
                    <a:pt x="38" y="692"/>
                    <a:pt x="38" y="717"/>
                  </a:cubicBezTo>
                  <a:cubicBezTo>
                    <a:pt x="0" y="831"/>
                    <a:pt x="1094" y="1220"/>
                    <a:pt x="2917" y="1585"/>
                  </a:cubicBezTo>
                  <a:cubicBezTo>
                    <a:pt x="3986" y="1799"/>
                    <a:pt x="5068" y="1950"/>
                    <a:pt x="6149" y="2038"/>
                  </a:cubicBezTo>
                  <a:cubicBezTo>
                    <a:pt x="7067" y="2113"/>
                    <a:pt x="8060" y="2163"/>
                    <a:pt x="9104" y="2163"/>
                  </a:cubicBezTo>
                  <a:cubicBezTo>
                    <a:pt x="9444" y="2163"/>
                    <a:pt x="9796" y="2163"/>
                    <a:pt x="10160" y="2151"/>
                  </a:cubicBezTo>
                  <a:cubicBezTo>
                    <a:pt x="11255" y="2113"/>
                    <a:pt x="12298" y="2013"/>
                    <a:pt x="13279" y="1887"/>
                  </a:cubicBezTo>
                  <a:cubicBezTo>
                    <a:pt x="13279" y="1811"/>
                    <a:pt x="13266" y="1723"/>
                    <a:pt x="13266" y="1635"/>
                  </a:cubicBezTo>
                  <a:cubicBezTo>
                    <a:pt x="13254" y="1447"/>
                    <a:pt x="13241" y="1258"/>
                    <a:pt x="13216" y="1057"/>
                  </a:cubicBezTo>
                  <a:cubicBezTo>
                    <a:pt x="12248" y="1157"/>
                    <a:pt x="11217" y="1233"/>
                    <a:pt x="10123" y="1271"/>
                  </a:cubicBezTo>
                  <a:cubicBezTo>
                    <a:pt x="9607" y="1283"/>
                    <a:pt x="9079" y="1296"/>
                    <a:pt x="8576" y="1296"/>
                  </a:cubicBezTo>
                  <a:cubicBezTo>
                    <a:pt x="6765" y="1283"/>
                    <a:pt x="4942" y="1183"/>
                    <a:pt x="3131" y="981"/>
                  </a:cubicBezTo>
                  <a:cubicBezTo>
                    <a:pt x="1672" y="818"/>
                    <a:pt x="641" y="667"/>
                    <a:pt x="226" y="667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2"/>
            <p:cNvSpPr/>
            <p:nvPr/>
          </p:nvSpPr>
          <p:spPr>
            <a:xfrm>
              <a:off x="6036350" y="1959325"/>
              <a:ext cx="138050" cy="550175"/>
            </a:xfrm>
            <a:custGeom>
              <a:rect b="b" l="l" r="r" t="t"/>
              <a:pathLst>
                <a:path extrusionOk="0" h="22007" w="5522">
                  <a:moveTo>
                    <a:pt x="13" y="1"/>
                  </a:moveTo>
                  <a:cubicBezTo>
                    <a:pt x="1" y="89"/>
                    <a:pt x="1" y="164"/>
                    <a:pt x="13" y="240"/>
                  </a:cubicBezTo>
                  <a:cubicBezTo>
                    <a:pt x="13" y="416"/>
                    <a:pt x="26" y="630"/>
                    <a:pt x="26" y="919"/>
                  </a:cubicBezTo>
                  <a:cubicBezTo>
                    <a:pt x="51" y="1497"/>
                    <a:pt x="89" y="2340"/>
                    <a:pt x="177" y="3384"/>
                  </a:cubicBezTo>
                  <a:cubicBezTo>
                    <a:pt x="391" y="6112"/>
                    <a:pt x="768" y="8816"/>
                    <a:pt x="1296" y="11482"/>
                  </a:cubicBezTo>
                  <a:cubicBezTo>
                    <a:pt x="1610" y="13054"/>
                    <a:pt x="1950" y="14537"/>
                    <a:pt x="2315" y="15870"/>
                  </a:cubicBezTo>
                  <a:cubicBezTo>
                    <a:pt x="2491" y="16537"/>
                    <a:pt x="2667" y="17165"/>
                    <a:pt x="2843" y="17756"/>
                  </a:cubicBezTo>
                  <a:cubicBezTo>
                    <a:pt x="2994" y="18310"/>
                    <a:pt x="3182" y="18850"/>
                    <a:pt x="3409" y="19379"/>
                  </a:cubicBezTo>
                  <a:cubicBezTo>
                    <a:pt x="3761" y="20133"/>
                    <a:pt x="4251" y="20825"/>
                    <a:pt x="4842" y="21403"/>
                  </a:cubicBezTo>
                  <a:cubicBezTo>
                    <a:pt x="5043" y="21604"/>
                    <a:pt x="5219" y="21768"/>
                    <a:pt x="5333" y="21868"/>
                  </a:cubicBezTo>
                  <a:cubicBezTo>
                    <a:pt x="5395" y="21919"/>
                    <a:pt x="5458" y="21969"/>
                    <a:pt x="5521" y="22007"/>
                  </a:cubicBezTo>
                  <a:cubicBezTo>
                    <a:pt x="5471" y="21944"/>
                    <a:pt x="5421" y="21894"/>
                    <a:pt x="5358" y="21831"/>
                  </a:cubicBezTo>
                  <a:cubicBezTo>
                    <a:pt x="5245" y="21730"/>
                    <a:pt x="5081" y="21567"/>
                    <a:pt x="4880" y="21353"/>
                  </a:cubicBezTo>
                  <a:cubicBezTo>
                    <a:pt x="4314" y="20762"/>
                    <a:pt x="3849" y="20083"/>
                    <a:pt x="3522" y="19328"/>
                  </a:cubicBezTo>
                  <a:cubicBezTo>
                    <a:pt x="3295" y="18800"/>
                    <a:pt x="3119" y="18272"/>
                    <a:pt x="2981" y="17719"/>
                  </a:cubicBezTo>
                  <a:cubicBezTo>
                    <a:pt x="2805" y="17128"/>
                    <a:pt x="2642" y="16499"/>
                    <a:pt x="2465" y="15833"/>
                  </a:cubicBezTo>
                  <a:cubicBezTo>
                    <a:pt x="2113" y="14487"/>
                    <a:pt x="1774" y="13016"/>
                    <a:pt x="1459" y="11457"/>
                  </a:cubicBezTo>
                  <a:cubicBezTo>
                    <a:pt x="931" y="8778"/>
                    <a:pt x="542" y="6087"/>
                    <a:pt x="290" y="3371"/>
                  </a:cubicBezTo>
                  <a:cubicBezTo>
                    <a:pt x="189" y="2340"/>
                    <a:pt x="127" y="1497"/>
                    <a:pt x="89" y="906"/>
                  </a:cubicBezTo>
                  <a:cubicBezTo>
                    <a:pt x="64" y="630"/>
                    <a:pt x="51" y="403"/>
                    <a:pt x="39" y="240"/>
                  </a:cubicBezTo>
                  <a:cubicBezTo>
                    <a:pt x="39" y="164"/>
                    <a:pt x="26" y="76"/>
                    <a:pt x="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2"/>
            <p:cNvSpPr/>
            <p:nvPr/>
          </p:nvSpPr>
          <p:spPr>
            <a:xfrm>
              <a:off x="6370525" y="2239450"/>
              <a:ext cx="39025" cy="302125"/>
            </a:xfrm>
            <a:custGeom>
              <a:rect b="b" l="l" r="r" t="t"/>
              <a:pathLst>
                <a:path extrusionOk="0" h="12085" w="1561">
                  <a:moveTo>
                    <a:pt x="51" y="0"/>
                  </a:moveTo>
                  <a:cubicBezTo>
                    <a:pt x="1" y="0"/>
                    <a:pt x="290" y="2716"/>
                    <a:pt x="692" y="6048"/>
                  </a:cubicBezTo>
                  <a:cubicBezTo>
                    <a:pt x="1095" y="9393"/>
                    <a:pt x="1460" y="12084"/>
                    <a:pt x="1510" y="12084"/>
                  </a:cubicBezTo>
                  <a:cubicBezTo>
                    <a:pt x="1560" y="12072"/>
                    <a:pt x="1271" y="9368"/>
                    <a:pt x="869" y="6023"/>
                  </a:cubicBezTo>
                  <a:cubicBezTo>
                    <a:pt x="466" y="2691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6244150" y="1859050"/>
              <a:ext cx="83975" cy="189600"/>
            </a:xfrm>
            <a:custGeom>
              <a:rect b="b" l="l" r="r" t="t"/>
              <a:pathLst>
                <a:path extrusionOk="0" h="7584" w="3359">
                  <a:moveTo>
                    <a:pt x="1" y="1"/>
                  </a:moveTo>
                  <a:lnTo>
                    <a:pt x="1" y="1"/>
                  </a:lnTo>
                  <a:cubicBezTo>
                    <a:pt x="51" y="101"/>
                    <a:pt x="114" y="189"/>
                    <a:pt x="189" y="277"/>
                  </a:cubicBezTo>
                  <a:cubicBezTo>
                    <a:pt x="315" y="453"/>
                    <a:pt x="516" y="705"/>
                    <a:pt x="755" y="1019"/>
                  </a:cubicBezTo>
                  <a:cubicBezTo>
                    <a:pt x="1246" y="1635"/>
                    <a:pt x="1925" y="2490"/>
                    <a:pt x="2679" y="3421"/>
                  </a:cubicBezTo>
                  <a:lnTo>
                    <a:pt x="2968" y="3760"/>
                  </a:lnTo>
                  <a:cubicBezTo>
                    <a:pt x="2981" y="3798"/>
                    <a:pt x="3019" y="3823"/>
                    <a:pt x="3019" y="3836"/>
                  </a:cubicBezTo>
                  <a:lnTo>
                    <a:pt x="3031" y="3861"/>
                  </a:lnTo>
                  <a:lnTo>
                    <a:pt x="3044" y="3911"/>
                  </a:lnTo>
                  <a:cubicBezTo>
                    <a:pt x="3056" y="3974"/>
                    <a:pt x="3056" y="4050"/>
                    <a:pt x="3069" y="4113"/>
                  </a:cubicBezTo>
                  <a:cubicBezTo>
                    <a:pt x="3107" y="4402"/>
                    <a:pt x="3119" y="4666"/>
                    <a:pt x="3144" y="4930"/>
                  </a:cubicBezTo>
                  <a:cubicBezTo>
                    <a:pt x="3170" y="5433"/>
                    <a:pt x="3195" y="5898"/>
                    <a:pt x="3220" y="6313"/>
                  </a:cubicBezTo>
                  <a:cubicBezTo>
                    <a:pt x="3270" y="7093"/>
                    <a:pt x="3308" y="7583"/>
                    <a:pt x="3333" y="7583"/>
                  </a:cubicBezTo>
                  <a:cubicBezTo>
                    <a:pt x="3358" y="7470"/>
                    <a:pt x="3358" y="7344"/>
                    <a:pt x="3358" y="7231"/>
                  </a:cubicBezTo>
                  <a:cubicBezTo>
                    <a:pt x="3358" y="7017"/>
                    <a:pt x="3358" y="6703"/>
                    <a:pt x="3358" y="6301"/>
                  </a:cubicBezTo>
                  <a:cubicBezTo>
                    <a:pt x="3346" y="5911"/>
                    <a:pt x="3333" y="5445"/>
                    <a:pt x="3308" y="4917"/>
                  </a:cubicBezTo>
                  <a:cubicBezTo>
                    <a:pt x="3295" y="4653"/>
                    <a:pt x="3283" y="4389"/>
                    <a:pt x="3245" y="4100"/>
                  </a:cubicBezTo>
                  <a:cubicBezTo>
                    <a:pt x="3245" y="4024"/>
                    <a:pt x="3232" y="3949"/>
                    <a:pt x="3220" y="3886"/>
                  </a:cubicBezTo>
                  <a:lnTo>
                    <a:pt x="3207" y="3823"/>
                  </a:lnTo>
                  <a:cubicBezTo>
                    <a:pt x="3195" y="3798"/>
                    <a:pt x="3195" y="3773"/>
                    <a:pt x="3182" y="3748"/>
                  </a:cubicBezTo>
                  <a:cubicBezTo>
                    <a:pt x="3170" y="3723"/>
                    <a:pt x="3157" y="3710"/>
                    <a:pt x="3144" y="3698"/>
                  </a:cubicBezTo>
                  <a:lnTo>
                    <a:pt x="3107" y="3647"/>
                  </a:lnTo>
                  <a:lnTo>
                    <a:pt x="2818" y="3308"/>
                  </a:lnTo>
                  <a:cubicBezTo>
                    <a:pt x="2063" y="2377"/>
                    <a:pt x="1371" y="1535"/>
                    <a:pt x="856" y="944"/>
                  </a:cubicBezTo>
                  <a:cubicBezTo>
                    <a:pt x="604" y="642"/>
                    <a:pt x="391" y="403"/>
                    <a:pt x="240" y="239"/>
                  </a:cubicBezTo>
                  <a:cubicBezTo>
                    <a:pt x="101" y="76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6104575" y="2367275"/>
              <a:ext cx="274775" cy="16525"/>
            </a:xfrm>
            <a:custGeom>
              <a:rect b="b" l="l" r="r" t="t"/>
              <a:pathLst>
                <a:path extrusionOk="0" h="661" w="10991">
                  <a:moveTo>
                    <a:pt x="10878" y="0"/>
                  </a:moveTo>
                  <a:cubicBezTo>
                    <a:pt x="10773" y="0"/>
                    <a:pt x="10665" y="12"/>
                    <a:pt x="10563" y="30"/>
                  </a:cubicBezTo>
                  <a:lnTo>
                    <a:pt x="9381" y="131"/>
                  </a:lnTo>
                  <a:cubicBezTo>
                    <a:pt x="8388" y="219"/>
                    <a:pt x="7030" y="332"/>
                    <a:pt x="5508" y="407"/>
                  </a:cubicBezTo>
                  <a:cubicBezTo>
                    <a:pt x="3987" y="495"/>
                    <a:pt x="2616" y="521"/>
                    <a:pt x="1623" y="521"/>
                  </a:cubicBezTo>
                  <a:lnTo>
                    <a:pt x="441" y="533"/>
                  </a:lnTo>
                  <a:cubicBezTo>
                    <a:pt x="290" y="533"/>
                    <a:pt x="151" y="533"/>
                    <a:pt x="1" y="558"/>
                  </a:cubicBezTo>
                  <a:cubicBezTo>
                    <a:pt x="151" y="596"/>
                    <a:pt x="290" y="609"/>
                    <a:pt x="441" y="609"/>
                  </a:cubicBezTo>
                  <a:cubicBezTo>
                    <a:pt x="717" y="621"/>
                    <a:pt x="1120" y="646"/>
                    <a:pt x="1623" y="646"/>
                  </a:cubicBezTo>
                  <a:cubicBezTo>
                    <a:pt x="1969" y="655"/>
                    <a:pt x="2361" y="661"/>
                    <a:pt x="2789" y="661"/>
                  </a:cubicBezTo>
                  <a:cubicBezTo>
                    <a:pt x="3589" y="661"/>
                    <a:pt x="4517" y="641"/>
                    <a:pt x="5508" y="583"/>
                  </a:cubicBezTo>
                  <a:cubicBezTo>
                    <a:pt x="7042" y="508"/>
                    <a:pt x="8413" y="382"/>
                    <a:pt x="9394" y="256"/>
                  </a:cubicBezTo>
                  <a:cubicBezTo>
                    <a:pt x="9897" y="194"/>
                    <a:pt x="10287" y="143"/>
                    <a:pt x="10563" y="93"/>
                  </a:cubicBezTo>
                  <a:cubicBezTo>
                    <a:pt x="10714" y="80"/>
                    <a:pt x="10853" y="43"/>
                    <a:pt x="10991" y="5"/>
                  </a:cubicBezTo>
                  <a:cubicBezTo>
                    <a:pt x="10954" y="2"/>
                    <a:pt x="10916" y="0"/>
                    <a:pt x="108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6404175" y="2039750"/>
              <a:ext cx="171975" cy="53125"/>
            </a:xfrm>
            <a:custGeom>
              <a:rect b="b" l="l" r="r" t="t"/>
              <a:pathLst>
                <a:path extrusionOk="0" h="2125" w="6879">
                  <a:moveTo>
                    <a:pt x="6873" y="1"/>
                  </a:moveTo>
                  <a:cubicBezTo>
                    <a:pt x="6823" y="1"/>
                    <a:pt x="6478" y="182"/>
                    <a:pt x="5911" y="431"/>
                  </a:cubicBezTo>
                  <a:cubicBezTo>
                    <a:pt x="5131" y="770"/>
                    <a:pt x="4339" y="1059"/>
                    <a:pt x="3521" y="1286"/>
                  </a:cubicBezTo>
                  <a:cubicBezTo>
                    <a:pt x="2566" y="1575"/>
                    <a:pt x="1685" y="1764"/>
                    <a:pt x="1044" y="1889"/>
                  </a:cubicBezTo>
                  <a:cubicBezTo>
                    <a:pt x="403" y="2028"/>
                    <a:pt x="0" y="2090"/>
                    <a:pt x="0" y="2116"/>
                  </a:cubicBezTo>
                  <a:cubicBezTo>
                    <a:pt x="3" y="2122"/>
                    <a:pt x="28" y="2125"/>
                    <a:pt x="73" y="2125"/>
                  </a:cubicBezTo>
                  <a:cubicBezTo>
                    <a:pt x="217" y="2125"/>
                    <a:pt x="570" y="2092"/>
                    <a:pt x="1069" y="2015"/>
                  </a:cubicBezTo>
                  <a:cubicBezTo>
                    <a:pt x="1912" y="1889"/>
                    <a:pt x="2742" y="1701"/>
                    <a:pt x="3572" y="1462"/>
                  </a:cubicBezTo>
                  <a:cubicBezTo>
                    <a:pt x="4389" y="1223"/>
                    <a:pt x="5194" y="921"/>
                    <a:pt x="5961" y="544"/>
                  </a:cubicBezTo>
                  <a:cubicBezTo>
                    <a:pt x="6200" y="431"/>
                    <a:pt x="6426" y="305"/>
                    <a:pt x="6652" y="167"/>
                  </a:cubicBezTo>
                  <a:cubicBezTo>
                    <a:pt x="6803" y="66"/>
                    <a:pt x="6879" y="3"/>
                    <a:pt x="6879" y="3"/>
                  </a:cubicBezTo>
                  <a:cubicBezTo>
                    <a:pt x="6878" y="2"/>
                    <a:pt x="6876" y="1"/>
                    <a:pt x="6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6210825" y="2043575"/>
              <a:ext cx="232350" cy="199000"/>
            </a:xfrm>
            <a:custGeom>
              <a:rect b="b" l="l" r="r" t="t"/>
              <a:pathLst>
                <a:path extrusionOk="0" h="7960" w="9294">
                  <a:moveTo>
                    <a:pt x="5307" y="1"/>
                  </a:moveTo>
                  <a:cubicBezTo>
                    <a:pt x="1761" y="1"/>
                    <a:pt x="1" y="4289"/>
                    <a:pt x="2503" y="6791"/>
                  </a:cubicBezTo>
                  <a:cubicBezTo>
                    <a:pt x="3315" y="7599"/>
                    <a:pt x="4309" y="7960"/>
                    <a:pt x="5284" y="7960"/>
                  </a:cubicBezTo>
                  <a:cubicBezTo>
                    <a:pt x="7332" y="7960"/>
                    <a:pt x="9294" y="6368"/>
                    <a:pt x="9294" y="3975"/>
                  </a:cubicBezTo>
                  <a:cubicBezTo>
                    <a:pt x="9281" y="1774"/>
                    <a:pt x="7508" y="1"/>
                    <a:pt x="530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6246675" y="2070300"/>
              <a:ext cx="169150" cy="145100"/>
            </a:xfrm>
            <a:custGeom>
              <a:rect b="b" l="l" r="r" t="t"/>
              <a:pathLst>
                <a:path extrusionOk="0" h="5804" w="6766">
                  <a:moveTo>
                    <a:pt x="3873" y="1"/>
                  </a:moveTo>
                  <a:cubicBezTo>
                    <a:pt x="1296" y="1"/>
                    <a:pt x="0" y="3119"/>
                    <a:pt x="1824" y="4943"/>
                  </a:cubicBezTo>
                  <a:cubicBezTo>
                    <a:pt x="2415" y="5538"/>
                    <a:pt x="3142" y="5804"/>
                    <a:pt x="3855" y="5804"/>
                  </a:cubicBezTo>
                  <a:cubicBezTo>
                    <a:pt x="5341" y="5804"/>
                    <a:pt x="6766" y="4648"/>
                    <a:pt x="6766" y="2906"/>
                  </a:cubicBezTo>
                  <a:cubicBezTo>
                    <a:pt x="6766" y="1296"/>
                    <a:pt x="5470" y="1"/>
                    <a:pt x="3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2"/>
            <p:cNvSpPr/>
            <p:nvPr/>
          </p:nvSpPr>
          <p:spPr>
            <a:xfrm>
              <a:off x="6302625" y="2093575"/>
              <a:ext cx="79875" cy="90250"/>
            </a:xfrm>
            <a:custGeom>
              <a:rect b="b" l="l" r="r" t="t"/>
              <a:pathLst>
                <a:path extrusionOk="0" h="3610" w="3195">
                  <a:moveTo>
                    <a:pt x="1522" y="0"/>
                  </a:moveTo>
                  <a:lnTo>
                    <a:pt x="1485" y="25"/>
                  </a:lnTo>
                  <a:lnTo>
                    <a:pt x="47" y="963"/>
                  </a:lnTo>
                  <a:lnTo>
                    <a:pt x="47" y="963"/>
                  </a:lnTo>
                  <a:cubicBezTo>
                    <a:pt x="49" y="958"/>
                    <a:pt x="50" y="954"/>
                    <a:pt x="49" y="954"/>
                  </a:cubicBezTo>
                  <a:lnTo>
                    <a:pt x="49" y="954"/>
                  </a:lnTo>
                  <a:cubicBezTo>
                    <a:pt x="48" y="954"/>
                    <a:pt x="45" y="958"/>
                    <a:pt x="38" y="969"/>
                  </a:cubicBezTo>
                  <a:lnTo>
                    <a:pt x="47" y="963"/>
                  </a:lnTo>
                  <a:lnTo>
                    <a:pt x="47" y="963"/>
                  </a:lnTo>
                  <a:cubicBezTo>
                    <a:pt x="37" y="989"/>
                    <a:pt x="4" y="1057"/>
                    <a:pt x="1" y="1057"/>
                  </a:cubicBezTo>
                  <a:cubicBezTo>
                    <a:pt x="1" y="1057"/>
                    <a:pt x="1" y="1057"/>
                    <a:pt x="1" y="1057"/>
                  </a:cubicBezTo>
                  <a:lnTo>
                    <a:pt x="1" y="1107"/>
                  </a:lnTo>
                  <a:lnTo>
                    <a:pt x="1" y="1157"/>
                  </a:lnTo>
                  <a:lnTo>
                    <a:pt x="13" y="1270"/>
                  </a:lnTo>
                  <a:lnTo>
                    <a:pt x="26" y="1497"/>
                  </a:lnTo>
                  <a:cubicBezTo>
                    <a:pt x="26" y="1648"/>
                    <a:pt x="38" y="1786"/>
                    <a:pt x="51" y="1937"/>
                  </a:cubicBezTo>
                  <a:cubicBezTo>
                    <a:pt x="64" y="2226"/>
                    <a:pt x="89" y="2503"/>
                    <a:pt x="101" y="2767"/>
                  </a:cubicBezTo>
                  <a:lnTo>
                    <a:pt x="101" y="2817"/>
                  </a:lnTo>
                  <a:lnTo>
                    <a:pt x="139" y="2842"/>
                  </a:lnTo>
                  <a:lnTo>
                    <a:pt x="1686" y="3597"/>
                  </a:lnTo>
                  <a:lnTo>
                    <a:pt x="1723" y="3609"/>
                  </a:lnTo>
                  <a:lnTo>
                    <a:pt x="1761" y="3597"/>
                  </a:lnTo>
                  <a:cubicBezTo>
                    <a:pt x="2214" y="3295"/>
                    <a:pt x="2566" y="3043"/>
                    <a:pt x="2805" y="2867"/>
                  </a:cubicBezTo>
                  <a:cubicBezTo>
                    <a:pt x="2931" y="2792"/>
                    <a:pt x="3056" y="2691"/>
                    <a:pt x="3170" y="2591"/>
                  </a:cubicBezTo>
                  <a:lnTo>
                    <a:pt x="3170" y="2591"/>
                  </a:lnTo>
                  <a:cubicBezTo>
                    <a:pt x="3019" y="2654"/>
                    <a:pt x="2880" y="2742"/>
                    <a:pt x="2742" y="2830"/>
                  </a:cubicBezTo>
                  <a:cubicBezTo>
                    <a:pt x="2496" y="2977"/>
                    <a:pt x="2141" y="3197"/>
                    <a:pt x="1714" y="3466"/>
                  </a:cubicBezTo>
                  <a:lnTo>
                    <a:pt x="1714" y="3466"/>
                  </a:lnTo>
                  <a:lnTo>
                    <a:pt x="263" y="2729"/>
                  </a:lnTo>
                  <a:lnTo>
                    <a:pt x="263" y="2729"/>
                  </a:lnTo>
                  <a:cubicBezTo>
                    <a:pt x="250" y="2475"/>
                    <a:pt x="226" y="2200"/>
                    <a:pt x="214" y="1937"/>
                  </a:cubicBezTo>
                  <a:cubicBezTo>
                    <a:pt x="214" y="1786"/>
                    <a:pt x="202" y="1648"/>
                    <a:pt x="189" y="1497"/>
                  </a:cubicBezTo>
                  <a:lnTo>
                    <a:pt x="177" y="1270"/>
                  </a:lnTo>
                  <a:lnTo>
                    <a:pt x="177" y="1157"/>
                  </a:lnTo>
                  <a:lnTo>
                    <a:pt x="177" y="1107"/>
                  </a:lnTo>
                  <a:lnTo>
                    <a:pt x="1548" y="201"/>
                  </a:lnTo>
                  <a:lnTo>
                    <a:pt x="3008" y="914"/>
                  </a:lnTo>
                  <a:lnTo>
                    <a:pt x="3008" y="914"/>
                  </a:lnTo>
                  <a:cubicBezTo>
                    <a:pt x="3045" y="1414"/>
                    <a:pt x="3082" y="1830"/>
                    <a:pt x="3119" y="2125"/>
                  </a:cubicBezTo>
                  <a:cubicBezTo>
                    <a:pt x="3119" y="2276"/>
                    <a:pt x="3144" y="2440"/>
                    <a:pt x="3182" y="2591"/>
                  </a:cubicBezTo>
                  <a:cubicBezTo>
                    <a:pt x="3195" y="2440"/>
                    <a:pt x="3195" y="2289"/>
                    <a:pt x="3182" y="2138"/>
                  </a:cubicBezTo>
                  <a:cubicBezTo>
                    <a:pt x="3170" y="1849"/>
                    <a:pt x="3157" y="1409"/>
                    <a:pt x="3132" y="868"/>
                  </a:cubicBezTo>
                  <a:lnTo>
                    <a:pt x="3132" y="830"/>
                  </a:lnTo>
                  <a:lnTo>
                    <a:pt x="3107" y="805"/>
                  </a:lnTo>
                  <a:lnTo>
                    <a:pt x="1573" y="25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2"/>
            <p:cNvSpPr/>
            <p:nvPr/>
          </p:nvSpPr>
          <p:spPr>
            <a:xfrm>
              <a:off x="5963100" y="1848675"/>
              <a:ext cx="599550" cy="97175"/>
            </a:xfrm>
            <a:custGeom>
              <a:rect b="b" l="l" r="r" t="t"/>
              <a:pathLst>
                <a:path extrusionOk="0" h="3887" w="23982">
                  <a:moveTo>
                    <a:pt x="16213" y="0"/>
                  </a:moveTo>
                  <a:cubicBezTo>
                    <a:pt x="16170" y="0"/>
                    <a:pt x="16127" y="0"/>
                    <a:pt x="16084" y="1"/>
                  </a:cubicBezTo>
                  <a:cubicBezTo>
                    <a:pt x="7106" y="1"/>
                    <a:pt x="1" y="3886"/>
                    <a:pt x="1" y="3886"/>
                  </a:cubicBezTo>
                  <a:cubicBezTo>
                    <a:pt x="1" y="3886"/>
                    <a:pt x="7131" y="38"/>
                    <a:pt x="16147" y="38"/>
                  </a:cubicBezTo>
                  <a:cubicBezTo>
                    <a:pt x="16192" y="38"/>
                    <a:pt x="16238" y="38"/>
                    <a:pt x="16284" y="38"/>
                  </a:cubicBezTo>
                  <a:cubicBezTo>
                    <a:pt x="18879" y="38"/>
                    <a:pt x="21472" y="390"/>
                    <a:pt x="23981" y="1095"/>
                  </a:cubicBezTo>
                  <a:cubicBezTo>
                    <a:pt x="21457" y="377"/>
                    <a:pt x="18836" y="0"/>
                    <a:pt x="16213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2"/>
            <p:cNvSpPr/>
            <p:nvPr/>
          </p:nvSpPr>
          <p:spPr>
            <a:xfrm>
              <a:off x="5963100" y="1849600"/>
              <a:ext cx="599550" cy="110400"/>
            </a:xfrm>
            <a:custGeom>
              <a:rect b="b" l="l" r="r" t="t"/>
              <a:pathLst>
                <a:path extrusionOk="0" h="4416" w="23982">
                  <a:moveTo>
                    <a:pt x="16284" y="1"/>
                  </a:moveTo>
                  <a:cubicBezTo>
                    <a:pt x="16238" y="1"/>
                    <a:pt x="16193" y="1"/>
                    <a:pt x="16147" y="1"/>
                  </a:cubicBezTo>
                  <a:cubicBezTo>
                    <a:pt x="7131" y="1"/>
                    <a:pt x="1" y="3849"/>
                    <a:pt x="1" y="3849"/>
                  </a:cubicBezTo>
                  <a:cubicBezTo>
                    <a:pt x="2956" y="4214"/>
                    <a:pt x="5936" y="4402"/>
                    <a:pt x="8904" y="4415"/>
                  </a:cubicBezTo>
                  <a:cubicBezTo>
                    <a:pt x="10677" y="4415"/>
                    <a:pt x="12450" y="4327"/>
                    <a:pt x="14223" y="4151"/>
                  </a:cubicBezTo>
                  <a:cubicBezTo>
                    <a:pt x="14210" y="4138"/>
                    <a:pt x="14210" y="4138"/>
                    <a:pt x="14223" y="4138"/>
                  </a:cubicBezTo>
                  <a:lnTo>
                    <a:pt x="13934" y="3786"/>
                  </a:lnTo>
                  <a:cubicBezTo>
                    <a:pt x="13179" y="2856"/>
                    <a:pt x="12500" y="2013"/>
                    <a:pt x="12010" y="1397"/>
                  </a:cubicBezTo>
                  <a:cubicBezTo>
                    <a:pt x="11771" y="1083"/>
                    <a:pt x="11570" y="831"/>
                    <a:pt x="11444" y="655"/>
                  </a:cubicBezTo>
                  <a:cubicBezTo>
                    <a:pt x="11369" y="567"/>
                    <a:pt x="11306" y="467"/>
                    <a:pt x="11255" y="366"/>
                  </a:cubicBezTo>
                  <a:lnTo>
                    <a:pt x="11255" y="366"/>
                  </a:lnTo>
                  <a:cubicBezTo>
                    <a:pt x="11343" y="441"/>
                    <a:pt x="11419" y="517"/>
                    <a:pt x="11494" y="605"/>
                  </a:cubicBezTo>
                  <a:cubicBezTo>
                    <a:pt x="11645" y="768"/>
                    <a:pt x="11846" y="1020"/>
                    <a:pt x="12098" y="1309"/>
                  </a:cubicBezTo>
                  <a:cubicBezTo>
                    <a:pt x="12613" y="1913"/>
                    <a:pt x="13305" y="2755"/>
                    <a:pt x="14072" y="3686"/>
                  </a:cubicBezTo>
                  <a:lnTo>
                    <a:pt x="14349" y="4025"/>
                  </a:lnTo>
                  <a:lnTo>
                    <a:pt x="14386" y="4063"/>
                  </a:lnTo>
                  <a:cubicBezTo>
                    <a:pt x="14399" y="4076"/>
                    <a:pt x="14424" y="4101"/>
                    <a:pt x="14424" y="4126"/>
                  </a:cubicBezTo>
                  <a:cubicBezTo>
                    <a:pt x="21617" y="3308"/>
                    <a:pt x="23981" y="1058"/>
                    <a:pt x="23981" y="1058"/>
                  </a:cubicBezTo>
                  <a:cubicBezTo>
                    <a:pt x="21472" y="353"/>
                    <a:pt x="18891" y="1"/>
                    <a:pt x="16284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2"/>
            <p:cNvSpPr/>
            <p:nvPr/>
          </p:nvSpPr>
          <p:spPr>
            <a:xfrm>
              <a:off x="6244150" y="1858725"/>
              <a:ext cx="79250" cy="94650"/>
            </a:xfrm>
            <a:custGeom>
              <a:rect b="b" l="l" r="r" t="t"/>
              <a:pathLst>
                <a:path extrusionOk="0" h="3786" w="3170">
                  <a:moveTo>
                    <a:pt x="1" y="1"/>
                  </a:moveTo>
                  <a:lnTo>
                    <a:pt x="1" y="1"/>
                  </a:lnTo>
                  <a:cubicBezTo>
                    <a:pt x="51" y="102"/>
                    <a:pt x="114" y="202"/>
                    <a:pt x="189" y="290"/>
                  </a:cubicBezTo>
                  <a:cubicBezTo>
                    <a:pt x="328" y="466"/>
                    <a:pt x="516" y="718"/>
                    <a:pt x="755" y="1020"/>
                  </a:cubicBezTo>
                  <a:cubicBezTo>
                    <a:pt x="1246" y="1648"/>
                    <a:pt x="1925" y="2491"/>
                    <a:pt x="2692" y="3421"/>
                  </a:cubicBezTo>
                  <a:lnTo>
                    <a:pt x="2968" y="3761"/>
                  </a:lnTo>
                  <a:cubicBezTo>
                    <a:pt x="2968" y="3773"/>
                    <a:pt x="2968" y="3773"/>
                    <a:pt x="2968" y="3786"/>
                  </a:cubicBezTo>
                  <a:lnTo>
                    <a:pt x="3170" y="3761"/>
                  </a:lnTo>
                  <a:cubicBezTo>
                    <a:pt x="3170" y="3736"/>
                    <a:pt x="3157" y="3711"/>
                    <a:pt x="3132" y="3698"/>
                  </a:cubicBezTo>
                  <a:lnTo>
                    <a:pt x="3094" y="3660"/>
                  </a:lnTo>
                  <a:lnTo>
                    <a:pt x="2818" y="3321"/>
                  </a:lnTo>
                  <a:cubicBezTo>
                    <a:pt x="2063" y="2390"/>
                    <a:pt x="1359" y="1548"/>
                    <a:pt x="856" y="944"/>
                  </a:cubicBezTo>
                  <a:cubicBezTo>
                    <a:pt x="592" y="642"/>
                    <a:pt x="391" y="403"/>
                    <a:pt x="240" y="240"/>
                  </a:cubicBezTo>
                  <a:cubicBezTo>
                    <a:pt x="164" y="152"/>
                    <a:pt x="89" y="76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2"/>
            <p:cNvSpPr/>
            <p:nvPr/>
          </p:nvSpPr>
          <p:spPr>
            <a:xfrm>
              <a:off x="6429600" y="3901950"/>
              <a:ext cx="8325" cy="5175"/>
            </a:xfrm>
            <a:custGeom>
              <a:rect b="b" l="l" r="r" t="t"/>
              <a:pathLst>
                <a:path extrusionOk="0" h="207" w="333">
                  <a:moveTo>
                    <a:pt x="189" y="1"/>
                  </a:moveTo>
                  <a:cubicBezTo>
                    <a:pt x="164" y="1"/>
                    <a:pt x="139" y="7"/>
                    <a:pt x="115" y="21"/>
                  </a:cubicBezTo>
                  <a:lnTo>
                    <a:pt x="103" y="21"/>
                  </a:lnTo>
                  <a:cubicBezTo>
                    <a:pt x="1" y="105"/>
                    <a:pt x="144" y="207"/>
                    <a:pt x="245" y="207"/>
                  </a:cubicBezTo>
                  <a:cubicBezTo>
                    <a:pt x="294" y="207"/>
                    <a:pt x="333" y="183"/>
                    <a:pt x="329" y="121"/>
                  </a:cubicBezTo>
                  <a:cubicBezTo>
                    <a:pt x="320" y="47"/>
                    <a:pt x="257" y="1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2"/>
            <p:cNvSpPr/>
            <p:nvPr/>
          </p:nvSpPr>
          <p:spPr>
            <a:xfrm>
              <a:off x="6302625" y="2618250"/>
              <a:ext cx="306850" cy="932050"/>
            </a:xfrm>
            <a:custGeom>
              <a:rect b="b" l="l" r="r" t="t"/>
              <a:pathLst>
                <a:path extrusionOk="0" h="37282" w="12274">
                  <a:moveTo>
                    <a:pt x="7458" y="1"/>
                  </a:moveTo>
                  <a:cubicBezTo>
                    <a:pt x="2641" y="1"/>
                    <a:pt x="1" y="2717"/>
                    <a:pt x="139" y="7784"/>
                  </a:cubicBezTo>
                  <a:cubicBezTo>
                    <a:pt x="340" y="16071"/>
                    <a:pt x="1195" y="24358"/>
                    <a:pt x="3295" y="32381"/>
                  </a:cubicBezTo>
                  <a:cubicBezTo>
                    <a:pt x="3660" y="33751"/>
                    <a:pt x="4087" y="35185"/>
                    <a:pt x="5081" y="36203"/>
                  </a:cubicBezTo>
                  <a:cubicBezTo>
                    <a:pt x="5709" y="36856"/>
                    <a:pt x="6642" y="37281"/>
                    <a:pt x="7532" y="37281"/>
                  </a:cubicBezTo>
                  <a:cubicBezTo>
                    <a:pt x="8032" y="37281"/>
                    <a:pt x="8518" y="37147"/>
                    <a:pt x="8929" y="36845"/>
                  </a:cubicBezTo>
                  <a:cubicBezTo>
                    <a:pt x="9910" y="36115"/>
                    <a:pt x="10136" y="34770"/>
                    <a:pt x="10262" y="33550"/>
                  </a:cubicBezTo>
                  <a:cubicBezTo>
                    <a:pt x="11318" y="24157"/>
                    <a:pt x="11909" y="16285"/>
                    <a:pt x="12022" y="6829"/>
                  </a:cubicBezTo>
                  <a:cubicBezTo>
                    <a:pt x="12022" y="6829"/>
                    <a:pt x="12274" y="1"/>
                    <a:pt x="74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2"/>
            <p:cNvSpPr/>
            <p:nvPr/>
          </p:nvSpPr>
          <p:spPr>
            <a:xfrm>
              <a:off x="6313000" y="2623275"/>
              <a:ext cx="118550" cy="543575"/>
            </a:xfrm>
            <a:custGeom>
              <a:rect b="b" l="l" r="r" t="t"/>
              <a:pathLst>
                <a:path extrusionOk="0" h="21743" w="4742">
                  <a:moveTo>
                    <a:pt x="4326" y="1"/>
                  </a:moveTo>
                  <a:cubicBezTo>
                    <a:pt x="4050" y="1"/>
                    <a:pt x="3786" y="51"/>
                    <a:pt x="3547" y="177"/>
                  </a:cubicBezTo>
                  <a:cubicBezTo>
                    <a:pt x="3735" y="177"/>
                    <a:pt x="3924" y="189"/>
                    <a:pt x="4113" y="215"/>
                  </a:cubicBezTo>
                  <a:cubicBezTo>
                    <a:pt x="4314" y="139"/>
                    <a:pt x="4528" y="89"/>
                    <a:pt x="4741" y="39"/>
                  </a:cubicBezTo>
                  <a:cubicBezTo>
                    <a:pt x="4603" y="13"/>
                    <a:pt x="4477" y="1"/>
                    <a:pt x="4339" y="1"/>
                  </a:cubicBezTo>
                  <a:close/>
                  <a:moveTo>
                    <a:pt x="1" y="13908"/>
                  </a:moveTo>
                  <a:cubicBezTo>
                    <a:pt x="38" y="16059"/>
                    <a:pt x="416" y="19064"/>
                    <a:pt x="818" y="21743"/>
                  </a:cubicBezTo>
                  <a:cubicBezTo>
                    <a:pt x="453" y="19140"/>
                    <a:pt x="189" y="16524"/>
                    <a:pt x="13" y="13908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2"/>
            <p:cNvSpPr/>
            <p:nvPr/>
          </p:nvSpPr>
          <p:spPr>
            <a:xfrm>
              <a:off x="6313325" y="2624225"/>
              <a:ext cx="178275" cy="697600"/>
            </a:xfrm>
            <a:custGeom>
              <a:rect b="b" l="l" r="r" t="t"/>
              <a:pathLst>
                <a:path extrusionOk="0" h="27904" w="7131">
                  <a:moveTo>
                    <a:pt x="4716" y="1"/>
                  </a:moveTo>
                  <a:cubicBezTo>
                    <a:pt x="4502" y="51"/>
                    <a:pt x="4288" y="114"/>
                    <a:pt x="4087" y="177"/>
                  </a:cubicBezTo>
                  <a:cubicBezTo>
                    <a:pt x="4766" y="252"/>
                    <a:pt x="5407" y="453"/>
                    <a:pt x="5822" y="994"/>
                  </a:cubicBezTo>
                  <a:cubicBezTo>
                    <a:pt x="6388" y="1711"/>
                    <a:pt x="6262" y="2754"/>
                    <a:pt x="6112" y="3660"/>
                  </a:cubicBezTo>
                  <a:cubicBezTo>
                    <a:pt x="5659" y="6376"/>
                    <a:pt x="5181" y="9205"/>
                    <a:pt x="3622" y="11469"/>
                  </a:cubicBezTo>
                  <a:cubicBezTo>
                    <a:pt x="2754" y="12701"/>
                    <a:pt x="1459" y="13556"/>
                    <a:pt x="0" y="13870"/>
                  </a:cubicBezTo>
                  <a:cubicBezTo>
                    <a:pt x="189" y="16499"/>
                    <a:pt x="440" y="19114"/>
                    <a:pt x="805" y="21705"/>
                  </a:cubicBezTo>
                  <a:cubicBezTo>
                    <a:pt x="1321" y="25062"/>
                    <a:pt x="1874" y="27904"/>
                    <a:pt x="1874" y="27904"/>
                  </a:cubicBezTo>
                  <a:cubicBezTo>
                    <a:pt x="4125" y="26118"/>
                    <a:pt x="4766" y="23188"/>
                    <a:pt x="4904" y="20309"/>
                  </a:cubicBezTo>
                  <a:cubicBezTo>
                    <a:pt x="5043" y="17429"/>
                    <a:pt x="4653" y="14524"/>
                    <a:pt x="5156" y="11682"/>
                  </a:cubicBezTo>
                  <a:cubicBezTo>
                    <a:pt x="5671" y="8740"/>
                    <a:pt x="7130" y="5898"/>
                    <a:pt x="6791" y="2918"/>
                  </a:cubicBezTo>
                  <a:cubicBezTo>
                    <a:pt x="6690" y="1975"/>
                    <a:pt x="6363" y="1007"/>
                    <a:pt x="5621" y="415"/>
                  </a:cubicBezTo>
                  <a:cubicBezTo>
                    <a:pt x="5357" y="214"/>
                    <a:pt x="5055" y="63"/>
                    <a:pt x="4728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2"/>
            <p:cNvSpPr/>
            <p:nvPr/>
          </p:nvSpPr>
          <p:spPr>
            <a:xfrm>
              <a:off x="6406050" y="2916275"/>
              <a:ext cx="81775" cy="634100"/>
            </a:xfrm>
            <a:custGeom>
              <a:rect b="b" l="l" r="r" t="t"/>
              <a:pathLst>
                <a:path extrusionOk="0" h="25364" w="3271">
                  <a:moveTo>
                    <a:pt x="1" y="0"/>
                  </a:moveTo>
                  <a:cubicBezTo>
                    <a:pt x="1" y="89"/>
                    <a:pt x="1" y="177"/>
                    <a:pt x="13" y="265"/>
                  </a:cubicBezTo>
                  <a:cubicBezTo>
                    <a:pt x="26" y="453"/>
                    <a:pt x="39" y="692"/>
                    <a:pt x="64" y="1006"/>
                  </a:cubicBezTo>
                  <a:cubicBezTo>
                    <a:pt x="101" y="1648"/>
                    <a:pt x="177" y="2591"/>
                    <a:pt x="277" y="3735"/>
                  </a:cubicBezTo>
                  <a:cubicBezTo>
                    <a:pt x="491" y="6049"/>
                    <a:pt x="818" y="9230"/>
                    <a:pt x="1271" y="12726"/>
                  </a:cubicBezTo>
                  <a:cubicBezTo>
                    <a:pt x="1724" y="16235"/>
                    <a:pt x="2214" y="19403"/>
                    <a:pt x="2591" y="21679"/>
                  </a:cubicBezTo>
                  <a:cubicBezTo>
                    <a:pt x="2780" y="22824"/>
                    <a:pt x="2943" y="23754"/>
                    <a:pt x="3069" y="24383"/>
                  </a:cubicBezTo>
                  <a:cubicBezTo>
                    <a:pt x="3119" y="24685"/>
                    <a:pt x="3170" y="24924"/>
                    <a:pt x="3207" y="25112"/>
                  </a:cubicBezTo>
                  <a:cubicBezTo>
                    <a:pt x="3220" y="25200"/>
                    <a:pt x="3245" y="25288"/>
                    <a:pt x="3270" y="25364"/>
                  </a:cubicBezTo>
                  <a:cubicBezTo>
                    <a:pt x="3270" y="25276"/>
                    <a:pt x="3258" y="25188"/>
                    <a:pt x="3245" y="25112"/>
                  </a:cubicBezTo>
                  <a:cubicBezTo>
                    <a:pt x="3220" y="24924"/>
                    <a:pt x="3182" y="24672"/>
                    <a:pt x="3132" y="24370"/>
                  </a:cubicBezTo>
                  <a:cubicBezTo>
                    <a:pt x="3031" y="23704"/>
                    <a:pt x="2893" y="22786"/>
                    <a:pt x="2717" y="21667"/>
                  </a:cubicBezTo>
                  <a:cubicBezTo>
                    <a:pt x="2365" y="19366"/>
                    <a:pt x="1887" y="16209"/>
                    <a:pt x="1447" y="12701"/>
                  </a:cubicBezTo>
                  <a:cubicBezTo>
                    <a:pt x="994" y="9205"/>
                    <a:pt x="642" y="6024"/>
                    <a:pt x="403" y="3723"/>
                  </a:cubicBezTo>
                  <a:cubicBezTo>
                    <a:pt x="277" y="2578"/>
                    <a:pt x="189" y="1660"/>
                    <a:pt x="127" y="994"/>
                  </a:cubicBezTo>
                  <a:cubicBezTo>
                    <a:pt x="89" y="692"/>
                    <a:pt x="64" y="441"/>
                    <a:pt x="39" y="252"/>
                  </a:cubicBezTo>
                  <a:cubicBezTo>
                    <a:pt x="39" y="164"/>
                    <a:pt x="26" y="7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2"/>
            <p:cNvSpPr/>
            <p:nvPr/>
          </p:nvSpPr>
          <p:spPr>
            <a:xfrm>
              <a:off x="6042950" y="2627775"/>
              <a:ext cx="430400" cy="346700"/>
            </a:xfrm>
            <a:custGeom>
              <a:rect b="b" l="l" r="r" t="t"/>
              <a:pathLst>
                <a:path extrusionOk="0" h="13868" w="17216">
                  <a:moveTo>
                    <a:pt x="14192" y="0"/>
                  </a:moveTo>
                  <a:cubicBezTo>
                    <a:pt x="14033" y="0"/>
                    <a:pt x="13875" y="4"/>
                    <a:pt x="13720" y="9"/>
                  </a:cubicBezTo>
                  <a:lnTo>
                    <a:pt x="3660" y="336"/>
                  </a:lnTo>
                  <a:cubicBezTo>
                    <a:pt x="3660" y="336"/>
                    <a:pt x="1" y="1380"/>
                    <a:pt x="1" y="3593"/>
                  </a:cubicBezTo>
                  <a:cubicBezTo>
                    <a:pt x="1" y="5794"/>
                    <a:pt x="4352" y="11905"/>
                    <a:pt x="7433" y="13402"/>
                  </a:cubicBezTo>
                  <a:cubicBezTo>
                    <a:pt x="8081" y="13717"/>
                    <a:pt x="8809" y="13867"/>
                    <a:pt x="9555" y="13867"/>
                  </a:cubicBezTo>
                  <a:cubicBezTo>
                    <a:pt x="11395" y="13867"/>
                    <a:pt x="13339" y="12950"/>
                    <a:pt x="14449" y="11339"/>
                  </a:cubicBezTo>
                  <a:cubicBezTo>
                    <a:pt x="16009" y="9063"/>
                    <a:pt x="16499" y="6247"/>
                    <a:pt x="16939" y="3518"/>
                  </a:cubicBezTo>
                  <a:cubicBezTo>
                    <a:pt x="17103" y="2612"/>
                    <a:pt x="17216" y="1581"/>
                    <a:pt x="16650" y="852"/>
                  </a:cubicBezTo>
                  <a:cubicBezTo>
                    <a:pt x="16092" y="133"/>
                    <a:pt x="15121" y="0"/>
                    <a:pt x="1419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2"/>
            <p:cNvSpPr/>
            <p:nvPr/>
          </p:nvSpPr>
          <p:spPr>
            <a:xfrm>
              <a:off x="6360150" y="3563925"/>
              <a:ext cx="217275" cy="758550"/>
            </a:xfrm>
            <a:custGeom>
              <a:rect b="b" l="l" r="r" t="t"/>
              <a:pathLst>
                <a:path extrusionOk="0" h="30342" w="8691">
                  <a:moveTo>
                    <a:pt x="5520" y="0"/>
                  </a:moveTo>
                  <a:cubicBezTo>
                    <a:pt x="4854" y="0"/>
                    <a:pt x="4191" y="135"/>
                    <a:pt x="3534" y="263"/>
                  </a:cubicBezTo>
                  <a:lnTo>
                    <a:pt x="3396" y="225"/>
                  </a:lnTo>
                  <a:cubicBezTo>
                    <a:pt x="2302" y="275"/>
                    <a:pt x="1397" y="1143"/>
                    <a:pt x="969" y="2136"/>
                  </a:cubicBezTo>
                  <a:cubicBezTo>
                    <a:pt x="542" y="3130"/>
                    <a:pt x="504" y="4249"/>
                    <a:pt x="454" y="5330"/>
                  </a:cubicBezTo>
                  <a:cubicBezTo>
                    <a:pt x="227" y="11932"/>
                    <a:pt x="1" y="18534"/>
                    <a:pt x="366" y="25123"/>
                  </a:cubicBezTo>
                  <a:cubicBezTo>
                    <a:pt x="441" y="26556"/>
                    <a:pt x="579" y="28065"/>
                    <a:pt x="1447" y="29197"/>
                  </a:cubicBezTo>
                  <a:cubicBezTo>
                    <a:pt x="1988" y="29893"/>
                    <a:pt x="2904" y="30341"/>
                    <a:pt x="3758" y="30341"/>
                  </a:cubicBezTo>
                  <a:cubicBezTo>
                    <a:pt x="4293" y="30341"/>
                    <a:pt x="4804" y="30165"/>
                    <a:pt x="5182" y="29763"/>
                  </a:cubicBezTo>
                  <a:cubicBezTo>
                    <a:pt x="5748" y="29172"/>
                    <a:pt x="5861" y="28304"/>
                    <a:pt x="5949" y="27487"/>
                  </a:cubicBezTo>
                  <a:cubicBezTo>
                    <a:pt x="6804" y="19628"/>
                    <a:pt x="7659" y="11768"/>
                    <a:pt x="8514" y="3909"/>
                  </a:cubicBezTo>
                  <a:cubicBezTo>
                    <a:pt x="8602" y="3029"/>
                    <a:pt x="8690" y="2061"/>
                    <a:pt x="8237" y="1294"/>
                  </a:cubicBezTo>
                  <a:cubicBezTo>
                    <a:pt x="7797" y="552"/>
                    <a:pt x="6942" y="149"/>
                    <a:pt x="6087" y="36"/>
                  </a:cubicBezTo>
                  <a:cubicBezTo>
                    <a:pt x="5898" y="11"/>
                    <a:pt x="5709" y="0"/>
                    <a:pt x="55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2"/>
            <p:cNvSpPr/>
            <p:nvPr/>
          </p:nvSpPr>
          <p:spPr>
            <a:xfrm>
              <a:off x="6399150" y="3576775"/>
              <a:ext cx="42150" cy="768950"/>
            </a:xfrm>
            <a:custGeom>
              <a:rect b="b" l="l" r="r" t="t"/>
              <a:pathLst>
                <a:path extrusionOk="0" h="30758" w="1686">
                  <a:moveTo>
                    <a:pt x="1685" y="0"/>
                  </a:moveTo>
                  <a:lnTo>
                    <a:pt x="1685" y="0"/>
                  </a:lnTo>
                  <a:cubicBezTo>
                    <a:pt x="1660" y="13"/>
                    <a:pt x="1647" y="38"/>
                    <a:pt x="1635" y="63"/>
                  </a:cubicBezTo>
                  <a:lnTo>
                    <a:pt x="1484" y="252"/>
                  </a:lnTo>
                  <a:cubicBezTo>
                    <a:pt x="1321" y="503"/>
                    <a:pt x="1182" y="767"/>
                    <a:pt x="1069" y="1044"/>
                  </a:cubicBezTo>
                  <a:cubicBezTo>
                    <a:pt x="742" y="1773"/>
                    <a:pt x="541" y="2917"/>
                    <a:pt x="491" y="4313"/>
                  </a:cubicBezTo>
                  <a:cubicBezTo>
                    <a:pt x="403" y="7130"/>
                    <a:pt x="289" y="10990"/>
                    <a:pt x="151" y="15266"/>
                  </a:cubicBezTo>
                  <a:cubicBezTo>
                    <a:pt x="25" y="19541"/>
                    <a:pt x="0" y="23427"/>
                    <a:pt x="126" y="26231"/>
                  </a:cubicBezTo>
                  <a:cubicBezTo>
                    <a:pt x="201" y="27627"/>
                    <a:pt x="277" y="28759"/>
                    <a:pt x="352" y="29538"/>
                  </a:cubicBezTo>
                  <a:cubicBezTo>
                    <a:pt x="390" y="29928"/>
                    <a:pt x="428" y="30230"/>
                    <a:pt x="453" y="30444"/>
                  </a:cubicBezTo>
                  <a:cubicBezTo>
                    <a:pt x="465" y="30532"/>
                    <a:pt x="478" y="30607"/>
                    <a:pt x="478" y="30670"/>
                  </a:cubicBezTo>
                  <a:cubicBezTo>
                    <a:pt x="478" y="30695"/>
                    <a:pt x="491" y="30720"/>
                    <a:pt x="503" y="30758"/>
                  </a:cubicBezTo>
                  <a:cubicBezTo>
                    <a:pt x="503" y="30733"/>
                    <a:pt x="503" y="30695"/>
                    <a:pt x="503" y="30670"/>
                  </a:cubicBezTo>
                  <a:cubicBezTo>
                    <a:pt x="491" y="30607"/>
                    <a:pt x="491" y="30532"/>
                    <a:pt x="491" y="30444"/>
                  </a:cubicBezTo>
                  <a:cubicBezTo>
                    <a:pt x="465" y="30217"/>
                    <a:pt x="453" y="29915"/>
                    <a:pt x="428" y="29538"/>
                  </a:cubicBezTo>
                  <a:cubicBezTo>
                    <a:pt x="365" y="28759"/>
                    <a:pt x="302" y="27627"/>
                    <a:pt x="252" y="26218"/>
                  </a:cubicBezTo>
                  <a:cubicBezTo>
                    <a:pt x="151" y="23427"/>
                    <a:pt x="214" y="19541"/>
                    <a:pt x="327" y="15278"/>
                  </a:cubicBezTo>
                  <a:cubicBezTo>
                    <a:pt x="440" y="11003"/>
                    <a:pt x="541" y="7143"/>
                    <a:pt x="616" y="4326"/>
                  </a:cubicBezTo>
                  <a:cubicBezTo>
                    <a:pt x="654" y="2930"/>
                    <a:pt x="830" y="1798"/>
                    <a:pt x="1132" y="1081"/>
                  </a:cubicBezTo>
                  <a:cubicBezTo>
                    <a:pt x="1232" y="792"/>
                    <a:pt x="1371" y="528"/>
                    <a:pt x="1522" y="264"/>
                  </a:cubicBezTo>
                  <a:lnTo>
                    <a:pt x="1647" y="63"/>
                  </a:lnTo>
                  <a:cubicBezTo>
                    <a:pt x="1673" y="25"/>
                    <a:pt x="1685" y="0"/>
                    <a:pt x="16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2"/>
            <p:cNvSpPr/>
            <p:nvPr/>
          </p:nvSpPr>
          <p:spPr>
            <a:xfrm>
              <a:off x="6379975" y="4250875"/>
              <a:ext cx="144950" cy="117175"/>
            </a:xfrm>
            <a:custGeom>
              <a:rect b="b" l="l" r="r" t="t"/>
              <a:pathLst>
                <a:path extrusionOk="0" h="4687" w="5798">
                  <a:moveTo>
                    <a:pt x="2830" y="0"/>
                  </a:moveTo>
                  <a:cubicBezTo>
                    <a:pt x="2712" y="0"/>
                    <a:pt x="2594" y="7"/>
                    <a:pt x="2477" y="21"/>
                  </a:cubicBezTo>
                  <a:cubicBezTo>
                    <a:pt x="1937" y="59"/>
                    <a:pt x="1434" y="235"/>
                    <a:pt x="993" y="537"/>
                  </a:cubicBezTo>
                  <a:cubicBezTo>
                    <a:pt x="453" y="952"/>
                    <a:pt x="176" y="1618"/>
                    <a:pt x="88" y="2285"/>
                  </a:cubicBezTo>
                  <a:cubicBezTo>
                    <a:pt x="0" y="2964"/>
                    <a:pt x="88" y="3643"/>
                    <a:pt x="176" y="4309"/>
                  </a:cubicBezTo>
                  <a:lnTo>
                    <a:pt x="5797" y="4687"/>
                  </a:lnTo>
                  <a:lnTo>
                    <a:pt x="5282" y="2222"/>
                  </a:lnTo>
                  <a:cubicBezTo>
                    <a:pt x="5168" y="1417"/>
                    <a:pt x="4728" y="613"/>
                    <a:pt x="3999" y="248"/>
                  </a:cubicBezTo>
                  <a:cubicBezTo>
                    <a:pt x="3630" y="83"/>
                    <a:pt x="3230" y="0"/>
                    <a:pt x="2830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2"/>
            <p:cNvSpPr/>
            <p:nvPr/>
          </p:nvSpPr>
          <p:spPr>
            <a:xfrm>
              <a:off x="6374925" y="4355775"/>
              <a:ext cx="258450" cy="38150"/>
            </a:xfrm>
            <a:custGeom>
              <a:rect b="b" l="l" r="r" t="t"/>
              <a:pathLst>
                <a:path extrusionOk="0" h="1526" w="10338">
                  <a:moveTo>
                    <a:pt x="177" y="0"/>
                  </a:moveTo>
                  <a:lnTo>
                    <a:pt x="1" y="1321"/>
                  </a:lnTo>
                  <a:cubicBezTo>
                    <a:pt x="1" y="1321"/>
                    <a:pt x="5010" y="1525"/>
                    <a:pt x="8024" y="1525"/>
                  </a:cubicBezTo>
                  <a:cubicBezTo>
                    <a:pt x="9303" y="1525"/>
                    <a:pt x="10223" y="1488"/>
                    <a:pt x="10249" y="1384"/>
                  </a:cubicBezTo>
                  <a:cubicBezTo>
                    <a:pt x="10337" y="1031"/>
                    <a:pt x="6037" y="63"/>
                    <a:pt x="6037" y="63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2"/>
            <p:cNvSpPr/>
            <p:nvPr/>
          </p:nvSpPr>
          <p:spPr>
            <a:xfrm>
              <a:off x="6287850" y="2635850"/>
              <a:ext cx="76725" cy="338600"/>
            </a:xfrm>
            <a:custGeom>
              <a:rect b="b" l="l" r="r" t="t"/>
              <a:pathLst>
                <a:path extrusionOk="0" h="13544" w="3069">
                  <a:moveTo>
                    <a:pt x="2201" y="1"/>
                  </a:moveTo>
                  <a:lnTo>
                    <a:pt x="2201" y="1"/>
                  </a:lnTo>
                  <a:cubicBezTo>
                    <a:pt x="2239" y="189"/>
                    <a:pt x="2277" y="365"/>
                    <a:pt x="2340" y="542"/>
                  </a:cubicBezTo>
                  <a:cubicBezTo>
                    <a:pt x="2390" y="705"/>
                    <a:pt x="2440" y="931"/>
                    <a:pt x="2490" y="1183"/>
                  </a:cubicBezTo>
                  <a:cubicBezTo>
                    <a:pt x="2541" y="1434"/>
                    <a:pt x="2604" y="1711"/>
                    <a:pt x="2667" y="2038"/>
                  </a:cubicBezTo>
                  <a:cubicBezTo>
                    <a:pt x="2717" y="2352"/>
                    <a:pt x="2755" y="2704"/>
                    <a:pt x="2805" y="3069"/>
                  </a:cubicBezTo>
                  <a:cubicBezTo>
                    <a:pt x="2855" y="3446"/>
                    <a:pt x="2868" y="3861"/>
                    <a:pt x="2893" y="4276"/>
                  </a:cubicBezTo>
                  <a:cubicBezTo>
                    <a:pt x="2905" y="5207"/>
                    <a:pt x="2843" y="6125"/>
                    <a:pt x="2717" y="7043"/>
                  </a:cubicBezTo>
                  <a:cubicBezTo>
                    <a:pt x="2566" y="7948"/>
                    <a:pt x="2340" y="8841"/>
                    <a:pt x="2050" y="9721"/>
                  </a:cubicBezTo>
                  <a:cubicBezTo>
                    <a:pt x="1887" y="10111"/>
                    <a:pt x="1761" y="10501"/>
                    <a:pt x="1598" y="10840"/>
                  </a:cubicBezTo>
                  <a:cubicBezTo>
                    <a:pt x="1522" y="11004"/>
                    <a:pt x="1434" y="11180"/>
                    <a:pt x="1359" y="11331"/>
                  </a:cubicBezTo>
                  <a:lnTo>
                    <a:pt x="1120" y="11783"/>
                  </a:lnTo>
                  <a:cubicBezTo>
                    <a:pt x="982" y="12060"/>
                    <a:pt x="805" y="12311"/>
                    <a:pt x="680" y="12525"/>
                  </a:cubicBezTo>
                  <a:cubicBezTo>
                    <a:pt x="567" y="12714"/>
                    <a:pt x="441" y="12890"/>
                    <a:pt x="315" y="13066"/>
                  </a:cubicBezTo>
                  <a:cubicBezTo>
                    <a:pt x="189" y="13217"/>
                    <a:pt x="89" y="13380"/>
                    <a:pt x="1" y="13544"/>
                  </a:cubicBezTo>
                  <a:cubicBezTo>
                    <a:pt x="126" y="13405"/>
                    <a:pt x="252" y="13267"/>
                    <a:pt x="365" y="13116"/>
                  </a:cubicBezTo>
                  <a:cubicBezTo>
                    <a:pt x="504" y="12940"/>
                    <a:pt x="642" y="12764"/>
                    <a:pt x="755" y="12588"/>
                  </a:cubicBezTo>
                  <a:cubicBezTo>
                    <a:pt x="931" y="12349"/>
                    <a:pt x="1082" y="12098"/>
                    <a:pt x="1233" y="11846"/>
                  </a:cubicBezTo>
                  <a:cubicBezTo>
                    <a:pt x="1308" y="11708"/>
                    <a:pt x="1396" y="11557"/>
                    <a:pt x="1484" y="11406"/>
                  </a:cubicBezTo>
                  <a:cubicBezTo>
                    <a:pt x="1560" y="11243"/>
                    <a:pt x="1635" y="11079"/>
                    <a:pt x="1723" y="10903"/>
                  </a:cubicBezTo>
                  <a:cubicBezTo>
                    <a:pt x="1899" y="10564"/>
                    <a:pt x="2038" y="10174"/>
                    <a:pt x="2189" y="9784"/>
                  </a:cubicBezTo>
                  <a:cubicBezTo>
                    <a:pt x="2503" y="8904"/>
                    <a:pt x="2742" y="7986"/>
                    <a:pt x="2880" y="7068"/>
                  </a:cubicBezTo>
                  <a:cubicBezTo>
                    <a:pt x="3019" y="6150"/>
                    <a:pt x="3069" y="5207"/>
                    <a:pt x="3044" y="4276"/>
                  </a:cubicBezTo>
                  <a:cubicBezTo>
                    <a:pt x="3019" y="3849"/>
                    <a:pt x="2981" y="3446"/>
                    <a:pt x="2943" y="3069"/>
                  </a:cubicBezTo>
                  <a:cubicBezTo>
                    <a:pt x="2918" y="2679"/>
                    <a:pt x="2843" y="2340"/>
                    <a:pt x="2792" y="2013"/>
                  </a:cubicBezTo>
                  <a:cubicBezTo>
                    <a:pt x="2742" y="1698"/>
                    <a:pt x="2654" y="1409"/>
                    <a:pt x="2591" y="1158"/>
                  </a:cubicBezTo>
                  <a:cubicBezTo>
                    <a:pt x="2541" y="944"/>
                    <a:pt x="2478" y="743"/>
                    <a:pt x="2402" y="529"/>
                  </a:cubicBezTo>
                  <a:cubicBezTo>
                    <a:pt x="2352" y="353"/>
                    <a:pt x="2289" y="177"/>
                    <a:pt x="2201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2"/>
            <p:cNvSpPr/>
            <p:nvPr/>
          </p:nvSpPr>
          <p:spPr>
            <a:xfrm>
              <a:off x="6452575" y="3129425"/>
              <a:ext cx="9775" cy="7250"/>
            </a:xfrm>
            <a:custGeom>
              <a:rect b="b" l="l" r="r" t="t"/>
              <a:pathLst>
                <a:path extrusionOk="0" h="290" w="391">
                  <a:moveTo>
                    <a:pt x="189" y="0"/>
                  </a:moveTo>
                  <a:cubicBezTo>
                    <a:pt x="1" y="13"/>
                    <a:pt x="13" y="289"/>
                    <a:pt x="189" y="289"/>
                  </a:cubicBezTo>
                  <a:cubicBezTo>
                    <a:pt x="366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2"/>
            <p:cNvSpPr/>
            <p:nvPr/>
          </p:nvSpPr>
          <p:spPr>
            <a:xfrm>
              <a:off x="6475625" y="3310500"/>
              <a:ext cx="10325" cy="7075"/>
            </a:xfrm>
            <a:custGeom>
              <a:rect b="b" l="l" r="r" t="t"/>
              <a:pathLst>
                <a:path extrusionOk="0" h="283" w="413">
                  <a:moveTo>
                    <a:pt x="213" y="0"/>
                  </a:moveTo>
                  <a:cubicBezTo>
                    <a:pt x="188" y="0"/>
                    <a:pt x="162" y="8"/>
                    <a:pt x="135" y="25"/>
                  </a:cubicBezTo>
                  <a:lnTo>
                    <a:pt x="123" y="25"/>
                  </a:lnTo>
                  <a:cubicBezTo>
                    <a:pt x="0" y="117"/>
                    <a:pt x="92" y="283"/>
                    <a:pt x="212" y="283"/>
                  </a:cubicBezTo>
                  <a:cubicBezTo>
                    <a:pt x="240" y="283"/>
                    <a:pt x="270" y="273"/>
                    <a:pt x="299" y="252"/>
                  </a:cubicBezTo>
                  <a:cubicBezTo>
                    <a:pt x="413" y="169"/>
                    <a:pt x="330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2"/>
            <p:cNvSpPr/>
            <p:nvPr/>
          </p:nvSpPr>
          <p:spPr>
            <a:xfrm>
              <a:off x="6432525" y="2943825"/>
              <a:ext cx="10325" cy="7075"/>
            </a:xfrm>
            <a:custGeom>
              <a:rect b="b" l="l" r="r" t="t"/>
              <a:pathLst>
                <a:path extrusionOk="0" h="283" w="413">
                  <a:moveTo>
                    <a:pt x="218" y="0"/>
                  </a:moveTo>
                  <a:cubicBezTo>
                    <a:pt x="192" y="0"/>
                    <a:pt x="164" y="9"/>
                    <a:pt x="136" y="30"/>
                  </a:cubicBezTo>
                  <a:lnTo>
                    <a:pt x="124" y="30"/>
                  </a:lnTo>
                  <a:cubicBezTo>
                    <a:pt x="0" y="123"/>
                    <a:pt x="96" y="283"/>
                    <a:pt x="217" y="283"/>
                  </a:cubicBezTo>
                  <a:cubicBezTo>
                    <a:pt x="244" y="283"/>
                    <a:pt x="272" y="275"/>
                    <a:pt x="300" y="257"/>
                  </a:cubicBezTo>
                  <a:cubicBezTo>
                    <a:pt x="413" y="175"/>
                    <a:pt x="333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2"/>
            <p:cNvSpPr/>
            <p:nvPr/>
          </p:nvSpPr>
          <p:spPr>
            <a:xfrm>
              <a:off x="6434025" y="3728775"/>
              <a:ext cx="6375" cy="7000"/>
            </a:xfrm>
            <a:custGeom>
              <a:rect b="b" l="l" r="r" t="t"/>
              <a:pathLst>
                <a:path extrusionOk="0" h="280" w="255">
                  <a:moveTo>
                    <a:pt x="128" y="0"/>
                  </a:moveTo>
                  <a:cubicBezTo>
                    <a:pt x="112" y="0"/>
                    <a:pt x="95" y="6"/>
                    <a:pt x="76" y="19"/>
                  </a:cubicBezTo>
                  <a:lnTo>
                    <a:pt x="64" y="19"/>
                  </a:lnTo>
                  <a:cubicBezTo>
                    <a:pt x="1" y="94"/>
                    <a:pt x="14" y="207"/>
                    <a:pt x="102" y="270"/>
                  </a:cubicBezTo>
                  <a:cubicBezTo>
                    <a:pt x="116" y="276"/>
                    <a:pt x="128" y="279"/>
                    <a:pt x="140" y="279"/>
                  </a:cubicBezTo>
                  <a:cubicBezTo>
                    <a:pt x="254" y="279"/>
                    <a:pt x="235" y="0"/>
                    <a:pt x="1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2"/>
            <p:cNvSpPr/>
            <p:nvPr/>
          </p:nvSpPr>
          <p:spPr>
            <a:xfrm>
              <a:off x="6379650" y="4307500"/>
              <a:ext cx="135200" cy="15725"/>
            </a:xfrm>
            <a:custGeom>
              <a:rect b="b" l="l" r="r" t="t"/>
              <a:pathLst>
                <a:path extrusionOk="0" h="629" w="5408">
                  <a:moveTo>
                    <a:pt x="5386" y="1"/>
                  </a:moveTo>
                  <a:cubicBezTo>
                    <a:pt x="5220" y="1"/>
                    <a:pt x="4114" y="342"/>
                    <a:pt x="2717" y="435"/>
                  </a:cubicBezTo>
                  <a:cubicBezTo>
                    <a:pt x="2472" y="451"/>
                    <a:pt x="2236" y="458"/>
                    <a:pt x="2011" y="458"/>
                  </a:cubicBezTo>
                  <a:cubicBezTo>
                    <a:pt x="1008" y="458"/>
                    <a:pt x="236" y="325"/>
                    <a:pt x="46" y="325"/>
                  </a:cubicBezTo>
                  <a:cubicBezTo>
                    <a:pt x="17" y="325"/>
                    <a:pt x="2" y="327"/>
                    <a:pt x="1" y="334"/>
                  </a:cubicBezTo>
                  <a:cubicBezTo>
                    <a:pt x="1" y="359"/>
                    <a:pt x="290" y="447"/>
                    <a:pt x="780" y="523"/>
                  </a:cubicBezTo>
                  <a:cubicBezTo>
                    <a:pt x="1238" y="594"/>
                    <a:pt x="1698" y="629"/>
                    <a:pt x="2158" y="629"/>
                  </a:cubicBezTo>
                  <a:cubicBezTo>
                    <a:pt x="3000" y="629"/>
                    <a:pt x="3840" y="512"/>
                    <a:pt x="4653" y="284"/>
                  </a:cubicBezTo>
                  <a:cubicBezTo>
                    <a:pt x="5131" y="146"/>
                    <a:pt x="5408" y="20"/>
                    <a:pt x="5408" y="7"/>
                  </a:cubicBezTo>
                  <a:cubicBezTo>
                    <a:pt x="5407" y="3"/>
                    <a:pt x="5399" y="1"/>
                    <a:pt x="5386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2"/>
            <p:cNvSpPr/>
            <p:nvPr/>
          </p:nvSpPr>
          <p:spPr>
            <a:xfrm>
              <a:off x="6364875" y="3594375"/>
              <a:ext cx="33650" cy="346450"/>
            </a:xfrm>
            <a:custGeom>
              <a:rect b="b" l="l" r="r" t="t"/>
              <a:pathLst>
                <a:path extrusionOk="0" h="13858" w="1346">
                  <a:moveTo>
                    <a:pt x="1346" y="0"/>
                  </a:moveTo>
                  <a:cubicBezTo>
                    <a:pt x="1296" y="38"/>
                    <a:pt x="1233" y="76"/>
                    <a:pt x="1183" y="113"/>
                  </a:cubicBezTo>
                  <a:cubicBezTo>
                    <a:pt x="742" y="466"/>
                    <a:pt x="604" y="1057"/>
                    <a:pt x="541" y="1635"/>
                  </a:cubicBezTo>
                  <a:cubicBezTo>
                    <a:pt x="604" y="1383"/>
                    <a:pt x="680" y="1157"/>
                    <a:pt x="780" y="918"/>
                  </a:cubicBezTo>
                  <a:cubicBezTo>
                    <a:pt x="918" y="591"/>
                    <a:pt x="1120" y="277"/>
                    <a:pt x="1346" y="0"/>
                  </a:cubicBezTo>
                  <a:close/>
                  <a:moveTo>
                    <a:pt x="214" y="5571"/>
                  </a:moveTo>
                  <a:cubicBezTo>
                    <a:pt x="63" y="8337"/>
                    <a:pt x="0" y="11091"/>
                    <a:pt x="0" y="13858"/>
                  </a:cubicBezTo>
                  <a:cubicBezTo>
                    <a:pt x="38" y="11091"/>
                    <a:pt x="126" y="8337"/>
                    <a:pt x="214" y="557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2"/>
            <p:cNvSpPr/>
            <p:nvPr/>
          </p:nvSpPr>
          <p:spPr>
            <a:xfrm>
              <a:off x="6364875" y="3589975"/>
              <a:ext cx="126725" cy="475975"/>
            </a:xfrm>
            <a:custGeom>
              <a:rect b="b" l="l" r="r" t="t"/>
              <a:pathLst>
                <a:path extrusionOk="0" h="19039" w="5069">
                  <a:moveTo>
                    <a:pt x="2928" y="5557"/>
                  </a:moveTo>
                  <a:cubicBezTo>
                    <a:pt x="3111" y="5557"/>
                    <a:pt x="3111" y="5836"/>
                    <a:pt x="2928" y="5836"/>
                  </a:cubicBezTo>
                  <a:cubicBezTo>
                    <a:pt x="2921" y="5836"/>
                    <a:pt x="2913" y="5836"/>
                    <a:pt x="2905" y="5835"/>
                  </a:cubicBezTo>
                  <a:lnTo>
                    <a:pt x="2905" y="5822"/>
                  </a:lnTo>
                  <a:lnTo>
                    <a:pt x="2868" y="5822"/>
                  </a:lnTo>
                  <a:cubicBezTo>
                    <a:pt x="2780" y="5759"/>
                    <a:pt x="2767" y="5646"/>
                    <a:pt x="2830" y="5571"/>
                  </a:cubicBezTo>
                  <a:lnTo>
                    <a:pt x="2842" y="5571"/>
                  </a:lnTo>
                  <a:cubicBezTo>
                    <a:pt x="2855" y="5558"/>
                    <a:pt x="2880" y="5558"/>
                    <a:pt x="2905" y="5558"/>
                  </a:cubicBezTo>
                  <a:cubicBezTo>
                    <a:pt x="2913" y="5557"/>
                    <a:pt x="2921" y="5557"/>
                    <a:pt x="2928" y="5557"/>
                  </a:cubicBezTo>
                  <a:close/>
                  <a:moveTo>
                    <a:pt x="2692" y="88"/>
                  </a:moveTo>
                  <a:lnTo>
                    <a:pt x="2704" y="101"/>
                  </a:lnTo>
                  <a:cubicBezTo>
                    <a:pt x="2629" y="252"/>
                    <a:pt x="2553" y="390"/>
                    <a:pt x="2503" y="553"/>
                  </a:cubicBezTo>
                  <a:cubicBezTo>
                    <a:pt x="2201" y="1270"/>
                    <a:pt x="2025" y="2402"/>
                    <a:pt x="1987" y="3798"/>
                  </a:cubicBezTo>
                  <a:cubicBezTo>
                    <a:pt x="1912" y="6615"/>
                    <a:pt x="1811" y="10475"/>
                    <a:pt x="1698" y="14750"/>
                  </a:cubicBezTo>
                  <a:cubicBezTo>
                    <a:pt x="1673" y="15643"/>
                    <a:pt x="1648" y="16511"/>
                    <a:pt x="1635" y="17366"/>
                  </a:cubicBezTo>
                  <a:cubicBezTo>
                    <a:pt x="2277" y="16435"/>
                    <a:pt x="2754" y="15417"/>
                    <a:pt x="3069" y="14335"/>
                  </a:cubicBezTo>
                  <a:cubicBezTo>
                    <a:pt x="3622" y="12487"/>
                    <a:pt x="3773" y="10563"/>
                    <a:pt x="3924" y="8639"/>
                  </a:cubicBezTo>
                  <a:cubicBezTo>
                    <a:pt x="4075" y="6728"/>
                    <a:pt x="4238" y="4791"/>
                    <a:pt x="4791" y="2955"/>
                  </a:cubicBezTo>
                  <a:cubicBezTo>
                    <a:pt x="4917" y="2553"/>
                    <a:pt x="5068" y="2138"/>
                    <a:pt x="4980" y="1723"/>
                  </a:cubicBezTo>
                  <a:cubicBezTo>
                    <a:pt x="4829" y="1069"/>
                    <a:pt x="4163" y="679"/>
                    <a:pt x="3547" y="403"/>
                  </a:cubicBezTo>
                  <a:cubicBezTo>
                    <a:pt x="3270" y="277"/>
                    <a:pt x="2993" y="164"/>
                    <a:pt x="2692" y="88"/>
                  </a:cubicBezTo>
                  <a:close/>
                  <a:moveTo>
                    <a:pt x="2063" y="0"/>
                  </a:moveTo>
                  <a:cubicBezTo>
                    <a:pt x="1811" y="0"/>
                    <a:pt x="1572" y="63"/>
                    <a:pt x="1346" y="176"/>
                  </a:cubicBezTo>
                  <a:cubicBezTo>
                    <a:pt x="1120" y="453"/>
                    <a:pt x="918" y="767"/>
                    <a:pt x="780" y="1094"/>
                  </a:cubicBezTo>
                  <a:cubicBezTo>
                    <a:pt x="680" y="1321"/>
                    <a:pt x="604" y="1559"/>
                    <a:pt x="541" y="1798"/>
                  </a:cubicBezTo>
                  <a:cubicBezTo>
                    <a:pt x="541" y="1874"/>
                    <a:pt x="529" y="1937"/>
                    <a:pt x="516" y="2000"/>
                  </a:cubicBezTo>
                  <a:cubicBezTo>
                    <a:pt x="390" y="3244"/>
                    <a:pt x="290" y="4502"/>
                    <a:pt x="214" y="5747"/>
                  </a:cubicBezTo>
                  <a:cubicBezTo>
                    <a:pt x="126" y="8513"/>
                    <a:pt x="38" y="11267"/>
                    <a:pt x="0" y="14034"/>
                  </a:cubicBezTo>
                  <a:cubicBezTo>
                    <a:pt x="0" y="15693"/>
                    <a:pt x="13" y="17366"/>
                    <a:pt x="26" y="19038"/>
                  </a:cubicBezTo>
                  <a:cubicBezTo>
                    <a:pt x="566" y="18623"/>
                    <a:pt x="1044" y="18146"/>
                    <a:pt x="1459" y="17605"/>
                  </a:cubicBezTo>
                  <a:cubicBezTo>
                    <a:pt x="1472" y="16674"/>
                    <a:pt x="1497" y="15719"/>
                    <a:pt x="1535" y="14738"/>
                  </a:cubicBezTo>
                  <a:cubicBezTo>
                    <a:pt x="1660" y="10462"/>
                    <a:pt x="1786" y="6602"/>
                    <a:pt x="1874" y="3785"/>
                  </a:cubicBezTo>
                  <a:cubicBezTo>
                    <a:pt x="1912" y="2389"/>
                    <a:pt x="2126" y="1245"/>
                    <a:pt x="2440" y="516"/>
                  </a:cubicBezTo>
                  <a:cubicBezTo>
                    <a:pt x="2503" y="365"/>
                    <a:pt x="2578" y="214"/>
                    <a:pt x="2654" y="76"/>
                  </a:cubicBezTo>
                  <a:cubicBezTo>
                    <a:pt x="2465" y="25"/>
                    <a:pt x="2277" y="0"/>
                    <a:pt x="2075" y="0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2"/>
            <p:cNvSpPr/>
            <p:nvPr/>
          </p:nvSpPr>
          <p:spPr>
            <a:xfrm>
              <a:off x="6364250" y="4066225"/>
              <a:ext cx="650" cy="4125"/>
            </a:xfrm>
            <a:custGeom>
              <a:rect b="b" l="l" r="r" t="t"/>
              <a:pathLst>
                <a:path extrusionOk="0" h="165" w="26">
                  <a:moveTo>
                    <a:pt x="25" y="1"/>
                  </a:moveTo>
                  <a:lnTo>
                    <a:pt x="0" y="26"/>
                  </a:lnTo>
                  <a:lnTo>
                    <a:pt x="25" y="164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2"/>
            <p:cNvSpPr/>
            <p:nvPr/>
          </p:nvSpPr>
          <p:spPr>
            <a:xfrm>
              <a:off x="6364875" y="4065925"/>
              <a:ext cx="650" cy="7575"/>
            </a:xfrm>
            <a:custGeom>
              <a:rect b="b" l="l" r="r" t="t"/>
              <a:pathLst>
                <a:path extrusionOk="0" h="303" w="26">
                  <a:moveTo>
                    <a:pt x="26" y="0"/>
                  </a:moveTo>
                  <a:lnTo>
                    <a:pt x="0" y="13"/>
                  </a:lnTo>
                  <a:lnTo>
                    <a:pt x="0" y="176"/>
                  </a:lnTo>
                  <a:lnTo>
                    <a:pt x="26" y="30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2"/>
            <p:cNvSpPr/>
            <p:nvPr/>
          </p:nvSpPr>
          <p:spPr>
            <a:xfrm>
              <a:off x="6401350" y="3591850"/>
              <a:ext cx="31150" cy="438250"/>
            </a:xfrm>
            <a:custGeom>
              <a:rect b="b" l="l" r="r" t="t"/>
              <a:pathLst>
                <a:path extrusionOk="0" h="17530" w="1246">
                  <a:moveTo>
                    <a:pt x="1195" y="1"/>
                  </a:moveTo>
                  <a:cubicBezTo>
                    <a:pt x="1119" y="139"/>
                    <a:pt x="1044" y="290"/>
                    <a:pt x="981" y="441"/>
                  </a:cubicBezTo>
                  <a:cubicBezTo>
                    <a:pt x="667" y="1170"/>
                    <a:pt x="465" y="2302"/>
                    <a:pt x="415" y="3710"/>
                  </a:cubicBezTo>
                  <a:cubicBezTo>
                    <a:pt x="327" y="6527"/>
                    <a:pt x="214" y="10387"/>
                    <a:pt x="76" y="14663"/>
                  </a:cubicBezTo>
                  <a:cubicBezTo>
                    <a:pt x="50" y="15644"/>
                    <a:pt x="25" y="16599"/>
                    <a:pt x="0" y="17530"/>
                  </a:cubicBezTo>
                  <a:cubicBezTo>
                    <a:pt x="63" y="17454"/>
                    <a:pt x="126" y="17366"/>
                    <a:pt x="189" y="17291"/>
                  </a:cubicBezTo>
                  <a:cubicBezTo>
                    <a:pt x="201" y="16436"/>
                    <a:pt x="227" y="15556"/>
                    <a:pt x="252" y="14663"/>
                  </a:cubicBezTo>
                  <a:cubicBezTo>
                    <a:pt x="365" y="10400"/>
                    <a:pt x="465" y="6527"/>
                    <a:pt x="541" y="3710"/>
                  </a:cubicBezTo>
                  <a:cubicBezTo>
                    <a:pt x="579" y="2314"/>
                    <a:pt x="755" y="1195"/>
                    <a:pt x="1044" y="466"/>
                  </a:cubicBezTo>
                  <a:cubicBezTo>
                    <a:pt x="1107" y="315"/>
                    <a:pt x="1170" y="164"/>
                    <a:pt x="1245" y="13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2"/>
            <p:cNvSpPr/>
            <p:nvPr/>
          </p:nvSpPr>
          <p:spPr>
            <a:xfrm>
              <a:off x="6434025" y="3728275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52" y="1"/>
                  </a:moveTo>
                  <a:cubicBezTo>
                    <a:pt x="148" y="1"/>
                    <a:pt x="143" y="1"/>
                    <a:pt x="139" y="1"/>
                  </a:cubicBezTo>
                  <a:lnTo>
                    <a:pt x="139" y="14"/>
                  </a:lnTo>
                  <a:cubicBezTo>
                    <a:pt x="114" y="14"/>
                    <a:pt x="89" y="26"/>
                    <a:pt x="76" y="39"/>
                  </a:cubicBezTo>
                  <a:lnTo>
                    <a:pt x="64" y="39"/>
                  </a:lnTo>
                  <a:cubicBezTo>
                    <a:pt x="1" y="102"/>
                    <a:pt x="14" y="227"/>
                    <a:pt x="102" y="278"/>
                  </a:cubicBezTo>
                  <a:cubicBezTo>
                    <a:pt x="114" y="278"/>
                    <a:pt x="127" y="290"/>
                    <a:pt x="139" y="290"/>
                  </a:cubicBezTo>
                  <a:cubicBezTo>
                    <a:pt x="143" y="291"/>
                    <a:pt x="148" y="291"/>
                    <a:pt x="152" y="291"/>
                  </a:cubicBezTo>
                  <a:cubicBezTo>
                    <a:pt x="349" y="291"/>
                    <a:pt x="349" y="1"/>
                    <a:pt x="152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2"/>
            <p:cNvSpPr/>
            <p:nvPr/>
          </p:nvSpPr>
          <p:spPr>
            <a:xfrm>
              <a:off x="6350725" y="3440325"/>
              <a:ext cx="243675" cy="208325"/>
            </a:xfrm>
            <a:custGeom>
              <a:rect b="b" l="l" r="r" t="t"/>
              <a:pathLst>
                <a:path extrusionOk="0" h="8333" w="9747">
                  <a:moveTo>
                    <a:pt x="5584" y="1"/>
                  </a:moveTo>
                  <a:cubicBezTo>
                    <a:pt x="1862" y="1"/>
                    <a:pt x="1" y="4490"/>
                    <a:pt x="2629" y="7118"/>
                  </a:cubicBezTo>
                  <a:cubicBezTo>
                    <a:pt x="3427" y="7908"/>
                    <a:pt x="4489" y="8333"/>
                    <a:pt x="5571" y="8333"/>
                  </a:cubicBezTo>
                  <a:cubicBezTo>
                    <a:pt x="6108" y="8333"/>
                    <a:pt x="6651" y="8228"/>
                    <a:pt x="7168" y="8011"/>
                  </a:cubicBezTo>
                  <a:cubicBezTo>
                    <a:pt x="8728" y="7369"/>
                    <a:pt x="9746" y="5848"/>
                    <a:pt x="9746" y="4163"/>
                  </a:cubicBezTo>
                  <a:cubicBezTo>
                    <a:pt x="9746" y="1862"/>
                    <a:pt x="7872" y="1"/>
                    <a:pt x="5584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2"/>
            <p:cNvSpPr/>
            <p:nvPr/>
          </p:nvSpPr>
          <p:spPr>
            <a:xfrm>
              <a:off x="6388775" y="3529575"/>
              <a:ext cx="199650" cy="36650"/>
            </a:xfrm>
            <a:custGeom>
              <a:rect b="b" l="l" r="r" t="t"/>
              <a:pathLst>
                <a:path extrusionOk="0" h="1466" w="7986">
                  <a:moveTo>
                    <a:pt x="7982" y="1"/>
                  </a:moveTo>
                  <a:cubicBezTo>
                    <a:pt x="7939" y="1"/>
                    <a:pt x="7624" y="353"/>
                    <a:pt x="6979" y="693"/>
                  </a:cubicBezTo>
                  <a:cubicBezTo>
                    <a:pt x="6176" y="1089"/>
                    <a:pt x="5301" y="1292"/>
                    <a:pt x="4410" y="1292"/>
                  </a:cubicBezTo>
                  <a:cubicBezTo>
                    <a:pt x="4311" y="1292"/>
                    <a:pt x="4212" y="1290"/>
                    <a:pt x="4112" y="1284"/>
                  </a:cubicBezTo>
                  <a:cubicBezTo>
                    <a:pt x="3131" y="1222"/>
                    <a:pt x="2150" y="1033"/>
                    <a:pt x="1207" y="744"/>
                  </a:cubicBezTo>
                  <a:cubicBezTo>
                    <a:pt x="535" y="547"/>
                    <a:pt x="88" y="414"/>
                    <a:pt x="11" y="414"/>
                  </a:cubicBezTo>
                  <a:cubicBezTo>
                    <a:pt x="5" y="414"/>
                    <a:pt x="1" y="415"/>
                    <a:pt x="0" y="417"/>
                  </a:cubicBezTo>
                  <a:cubicBezTo>
                    <a:pt x="101" y="480"/>
                    <a:pt x="201" y="530"/>
                    <a:pt x="315" y="555"/>
                  </a:cubicBezTo>
                  <a:cubicBezTo>
                    <a:pt x="503" y="631"/>
                    <a:pt x="805" y="744"/>
                    <a:pt x="1170" y="870"/>
                  </a:cubicBezTo>
                  <a:cubicBezTo>
                    <a:pt x="2113" y="1196"/>
                    <a:pt x="3106" y="1398"/>
                    <a:pt x="4112" y="1461"/>
                  </a:cubicBezTo>
                  <a:cubicBezTo>
                    <a:pt x="4197" y="1464"/>
                    <a:pt x="4281" y="1466"/>
                    <a:pt x="4364" y="1466"/>
                  </a:cubicBezTo>
                  <a:cubicBezTo>
                    <a:pt x="5455" y="1466"/>
                    <a:pt x="6410" y="1169"/>
                    <a:pt x="7030" y="807"/>
                  </a:cubicBezTo>
                  <a:cubicBezTo>
                    <a:pt x="7306" y="656"/>
                    <a:pt x="7545" y="467"/>
                    <a:pt x="7771" y="253"/>
                  </a:cubicBezTo>
                  <a:cubicBezTo>
                    <a:pt x="7859" y="178"/>
                    <a:pt x="7922" y="90"/>
                    <a:pt x="7985" y="2"/>
                  </a:cubicBezTo>
                  <a:cubicBezTo>
                    <a:pt x="7984" y="1"/>
                    <a:pt x="7983" y="1"/>
                    <a:pt x="7982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2"/>
            <p:cNvSpPr/>
            <p:nvPr/>
          </p:nvSpPr>
          <p:spPr>
            <a:xfrm>
              <a:off x="5165975" y="1722475"/>
              <a:ext cx="242925" cy="174950"/>
            </a:xfrm>
            <a:custGeom>
              <a:rect b="b" l="l" r="r" t="t"/>
              <a:pathLst>
                <a:path extrusionOk="0" h="6998" w="9717">
                  <a:moveTo>
                    <a:pt x="659" y="1"/>
                  </a:moveTo>
                  <a:cubicBezTo>
                    <a:pt x="378" y="1"/>
                    <a:pt x="1" y="602"/>
                    <a:pt x="160" y="899"/>
                  </a:cubicBezTo>
                  <a:cubicBezTo>
                    <a:pt x="336" y="1264"/>
                    <a:pt x="1593" y="4734"/>
                    <a:pt x="2373" y="4847"/>
                  </a:cubicBezTo>
                  <a:cubicBezTo>
                    <a:pt x="2589" y="4882"/>
                    <a:pt x="2896" y="4895"/>
                    <a:pt x="3226" y="4895"/>
                  </a:cubicBezTo>
                  <a:cubicBezTo>
                    <a:pt x="4085" y="4895"/>
                    <a:pt x="5102" y="4810"/>
                    <a:pt x="5102" y="4810"/>
                  </a:cubicBezTo>
                  <a:lnTo>
                    <a:pt x="5730" y="6998"/>
                  </a:lnTo>
                  <a:lnTo>
                    <a:pt x="9716" y="5677"/>
                  </a:lnTo>
                  <a:cubicBezTo>
                    <a:pt x="9716" y="5677"/>
                    <a:pt x="8899" y="2332"/>
                    <a:pt x="8459" y="2169"/>
                  </a:cubicBezTo>
                  <a:cubicBezTo>
                    <a:pt x="8419" y="2155"/>
                    <a:pt x="8339" y="2149"/>
                    <a:pt x="8227" y="2149"/>
                  </a:cubicBezTo>
                  <a:cubicBezTo>
                    <a:pt x="7109" y="2149"/>
                    <a:pt x="2775" y="2773"/>
                    <a:pt x="2775" y="2773"/>
                  </a:cubicBezTo>
                  <a:cubicBezTo>
                    <a:pt x="2775" y="2773"/>
                    <a:pt x="1065" y="383"/>
                    <a:pt x="801" y="69"/>
                  </a:cubicBezTo>
                  <a:cubicBezTo>
                    <a:pt x="760" y="22"/>
                    <a:pt x="711" y="1"/>
                    <a:pt x="65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2"/>
            <p:cNvSpPr/>
            <p:nvPr/>
          </p:nvSpPr>
          <p:spPr>
            <a:xfrm>
              <a:off x="5319600" y="1899925"/>
              <a:ext cx="664900" cy="418200"/>
            </a:xfrm>
            <a:custGeom>
              <a:rect b="b" l="l" r="r" t="t"/>
              <a:pathLst>
                <a:path extrusionOk="0" h="16728" w="26596">
                  <a:moveTo>
                    <a:pt x="3974" y="0"/>
                  </a:moveTo>
                  <a:lnTo>
                    <a:pt x="0" y="755"/>
                  </a:lnTo>
                  <a:cubicBezTo>
                    <a:pt x="1145" y="5495"/>
                    <a:pt x="2779" y="10412"/>
                    <a:pt x="5722" y="14310"/>
                  </a:cubicBezTo>
                  <a:cubicBezTo>
                    <a:pt x="6351" y="15140"/>
                    <a:pt x="7042" y="15970"/>
                    <a:pt x="7998" y="16385"/>
                  </a:cubicBezTo>
                  <a:cubicBezTo>
                    <a:pt x="8557" y="16630"/>
                    <a:pt x="9167" y="16728"/>
                    <a:pt x="9783" y="16728"/>
                  </a:cubicBezTo>
                  <a:cubicBezTo>
                    <a:pt x="10400" y="16728"/>
                    <a:pt x="11022" y="16630"/>
                    <a:pt x="11607" y="16486"/>
                  </a:cubicBezTo>
                  <a:cubicBezTo>
                    <a:pt x="13330" y="16033"/>
                    <a:pt x="15681" y="15279"/>
                    <a:pt x="17517" y="14600"/>
                  </a:cubicBezTo>
                  <a:cubicBezTo>
                    <a:pt x="20824" y="13355"/>
                    <a:pt x="22949" y="12751"/>
                    <a:pt x="26256" y="11544"/>
                  </a:cubicBezTo>
                  <a:cubicBezTo>
                    <a:pt x="26521" y="11443"/>
                    <a:pt x="26596" y="11116"/>
                    <a:pt x="26420" y="10915"/>
                  </a:cubicBezTo>
                  <a:lnTo>
                    <a:pt x="24257" y="5596"/>
                  </a:lnTo>
                  <a:lnTo>
                    <a:pt x="11179" y="10073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2"/>
            <p:cNvSpPr/>
            <p:nvPr/>
          </p:nvSpPr>
          <p:spPr>
            <a:xfrm>
              <a:off x="5868175" y="1978200"/>
              <a:ext cx="148100" cy="213100"/>
            </a:xfrm>
            <a:custGeom>
              <a:rect b="b" l="l" r="r" t="t"/>
              <a:pathLst>
                <a:path extrusionOk="0" h="8524" w="5924">
                  <a:moveTo>
                    <a:pt x="4452" y="0"/>
                  </a:moveTo>
                  <a:cubicBezTo>
                    <a:pt x="906" y="1094"/>
                    <a:pt x="0" y="5684"/>
                    <a:pt x="2855" y="8036"/>
                  </a:cubicBezTo>
                  <a:cubicBezTo>
                    <a:pt x="3184" y="8297"/>
                    <a:pt x="3584" y="8524"/>
                    <a:pt x="3990" y="8524"/>
                  </a:cubicBezTo>
                  <a:cubicBezTo>
                    <a:pt x="4266" y="8524"/>
                    <a:pt x="4544" y="8419"/>
                    <a:pt x="4804" y="8149"/>
                  </a:cubicBezTo>
                  <a:cubicBezTo>
                    <a:pt x="4992" y="7922"/>
                    <a:pt x="5143" y="7671"/>
                    <a:pt x="5219" y="7382"/>
                  </a:cubicBezTo>
                  <a:cubicBezTo>
                    <a:pt x="5923" y="4917"/>
                    <a:pt x="5646" y="2276"/>
                    <a:pt x="445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5929150" y="2001775"/>
              <a:ext cx="62900" cy="183000"/>
            </a:xfrm>
            <a:custGeom>
              <a:rect b="b" l="l" r="r" t="t"/>
              <a:pathLst>
                <a:path extrusionOk="0" h="7320" w="2516">
                  <a:moveTo>
                    <a:pt x="428" y="1"/>
                  </a:moveTo>
                  <a:cubicBezTo>
                    <a:pt x="353" y="13"/>
                    <a:pt x="290" y="38"/>
                    <a:pt x="240" y="76"/>
                  </a:cubicBezTo>
                  <a:cubicBezTo>
                    <a:pt x="164" y="126"/>
                    <a:pt x="101" y="189"/>
                    <a:pt x="51" y="252"/>
                  </a:cubicBezTo>
                  <a:cubicBezTo>
                    <a:pt x="13" y="302"/>
                    <a:pt x="1" y="327"/>
                    <a:pt x="1" y="327"/>
                  </a:cubicBezTo>
                  <a:cubicBezTo>
                    <a:pt x="2" y="328"/>
                    <a:pt x="2" y="329"/>
                    <a:pt x="4" y="329"/>
                  </a:cubicBezTo>
                  <a:cubicBezTo>
                    <a:pt x="22" y="329"/>
                    <a:pt x="100" y="234"/>
                    <a:pt x="277" y="139"/>
                  </a:cubicBezTo>
                  <a:cubicBezTo>
                    <a:pt x="328" y="107"/>
                    <a:pt x="387" y="92"/>
                    <a:pt x="447" y="92"/>
                  </a:cubicBezTo>
                  <a:cubicBezTo>
                    <a:pt x="507" y="92"/>
                    <a:pt x="567" y="107"/>
                    <a:pt x="617" y="139"/>
                  </a:cubicBezTo>
                  <a:cubicBezTo>
                    <a:pt x="755" y="189"/>
                    <a:pt x="831" y="353"/>
                    <a:pt x="944" y="516"/>
                  </a:cubicBezTo>
                  <a:cubicBezTo>
                    <a:pt x="1522" y="1346"/>
                    <a:pt x="1925" y="2289"/>
                    <a:pt x="2126" y="3295"/>
                  </a:cubicBezTo>
                  <a:cubicBezTo>
                    <a:pt x="2340" y="4276"/>
                    <a:pt x="2327" y="5307"/>
                    <a:pt x="2101" y="6300"/>
                  </a:cubicBezTo>
                  <a:cubicBezTo>
                    <a:pt x="2025" y="6590"/>
                    <a:pt x="1887" y="6866"/>
                    <a:pt x="1686" y="7093"/>
                  </a:cubicBezTo>
                  <a:cubicBezTo>
                    <a:pt x="1535" y="7244"/>
                    <a:pt x="1422" y="7294"/>
                    <a:pt x="1434" y="7319"/>
                  </a:cubicBezTo>
                  <a:cubicBezTo>
                    <a:pt x="1548" y="7281"/>
                    <a:pt x="1648" y="7231"/>
                    <a:pt x="1724" y="7143"/>
                  </a:cubicBezTo>
                  <a:cubicBezTo>
                    <a:pt x="1962" y="6917"/>
                    <a:pt x="2126" y="6640"/>
                    <a:pt x="2214" y="6338"/>
                  </a:cubicBezTo>
                  <a:cubicBezTo>
                    <a:pt x="2491" y="5332"/>
                    <a:pt x="2516" y="4276"/>
                    <a:pt x="2302" y="3257"/>
                  </a:cubicBezTo>
                  <a:cubicBezTo>
                    <a:pt x="2101" y="2239"/>
                    <a:pt x="1661" y="1271"/>
                    <a:pt x="1045" y="441"/>
                  </a:cubicBezTo>
                  <a:lnTo>
                    <a:pt x="868" y="214"/>
                  </a:lnTo>
                  <a:cubicBezTo>
                    <a:pt x="818" y="139"/>
                    <a:pt x="743" y="89"/>
                    <a:pt x="655" y="51"/>
                  </a:cubicBezTo>
                  <a:cubicBezTo>
                    <a:pt x="579" y="13"/>
                    <a:pt x="504" y="1"/>
                    <a:pt x="42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5512625" y="2151725"/>
              <a:ext cx="88975" cy="153450"/>
            </a:xfrm>
            <a:custGeom>
              <a:rect b="b" l="l" r="r" t="t"/>
              <a:pathLst>
                <a:path extrusionOk="0" h="6138" w="3559">
                  <a:moveTo>
                    <a:pt x="3458" y="1"/>
                  </a:moveTo>
                  <a:lnTo>
                    <a:pt x="3458" y="1"/>
                  </a:lnTo>
                  <a:cubicBezTo>
                    <a:pt x="3421" y="1"/>
                    <a:pt x="3471" y="416"/>
                    <a:pt x="3421" y="1082"/>
                  </a:cubicBezTo>
                  <a:cubicBezTo>
                    <a:pt x="3383" y="1484"/>
                    <a:pt x="3307" y="1862"/>
                    <a:pt x="3207" y="2239"/>
                  </a:cubicBezTo>
                  <a:cubicBezTo>
                    <a:pt x="3068" y="2704"/>
                    <a:pt x="2880" y="3144"/>
                    <a:pt x="2641" y="3559"/>
                  </a:cubicBezTo>
                  <a:cubicBezTo>
                    <a:pt x="2201" y="4314"/>
                    <a:pt x="1610" y="4980"/>
                    <a:pt x="918" y="5508"/>
                  </a:cubicBezTo>
                  <a:cubicBezTo>
                    <a:pt x="377" y="5923"/>
                    <a:pt x="0" y="6112"/>
                    <a:pt x="13" y="6137"/>
                  </a:cubicBezTo>
                  <a:cubicBezTo>
                    <a:pt x="113" y="6112"/>
                    <a:pt x="201" y="6074"/>
                    <a:pt x="289" y="6024"/>
                  </a:cubicBezTo>
                  <a:cubicBezTo>
                    <a:pt x="528" y="5911"/>
                    <a:pt x="767" y="5772"/>
                    <a:pt x="981" y="5609"/>
                  </a:cubicBezTo>
                  <a:cubicBezTo>
                    <a:pt x="1723" y="5106"/>
                    <a:pt x="2339" y="4427"/>
                    <a:pt x="2792" y="3660"/>
                  </a:cubicBezTo>
                  <a:cubicBezTo>
                    <a:pt x="3043" y="3220"/>
                    <a:pt x="3232" y="2767"/>
                    <a:pt x="3358" y="2289"/>
                  </a:cubicBezTo>
                  <a:cubicBezTo>
                    <a:pt x="3471" y="1899"/>
                    <a:pt x="3534" y="1497"/>
                    <a:pt x="3546" y="1095"/>
                  </a:cubicBezTo>
                  <a:cubicBezTo>
                    <a:pt x="3559" y="831"/>
                    <a:pt x="3546" y="554"/>
                    <a:pt x="3509" y="290"/>
                  </a:cubicBezTo>
                  <a:cubicBezTo>
                    <a:pt x="3509" y="189"/>
                    <a:pt x="3483" y="89"/>
                    <a:pt x="3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5598450" y="2070275"/>
              <a:ext cx="312500" cy="117350"/>
            </a:xfrm>
            <a:custGeom>
              <a:rect b="b" l="l" r="r" t="t"/>
              <a:pathLst>
                <a:path extrusionOk="0" h="4694" w="12500">
                  <a:moveTo>
                    <a:pt x="12471" y="1"/>
                  </a:moveTo>
                  <a:cubicBezTo>
                    <a:pt x="12360" y="1"/>
                    <a:pt x="9595" y="994"/>
                    <a:pt x="6225" y="2265"/>
                  </a:cubicBezTo>
                  <a:cubicBezTo>
                    <a:pt x="2779" y="3560"/>
                    <a:pt x="0" y="4642"/>
                    <a:pt x="25" y="4692"/>
                  </a:cubicBezTo>
                  <a:cubicBezTo>
                    <a:pt x="25" y="4693"/>
                    <a:pt x="27" y="4693"/>
                    <a:pt x="29" y="4693"/>
                  </a:cubicBezTo>
                  <a:cubicBezTo>
                    <a:pt x="140" y="4693"/>
                    <a:pt x="2905" y="3700"/>
                    <a:pt x="6288" y="2429"/>
                  </a:cubicBezTo>
                  <a:cubicBezTo>
                    <a:pt x="9720" y="1134"/>
                    <a:pt x="12499" y="52"/>
                    <a:pt x="12474" y="2"/>
                  </a:cubicBezTo>
                  <a:cubicBezTo>
                    <a:pt x="12474" y="1"/>
                    <a:pt x="12473" y="1"/>
                    <a:pt x="124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5351975" y="1915950"/>
              <a:ext cx="189900" cy="371600"/>
            </a:xfrm>
            <a:custGeom>
              <a:rect b="b" l="l" r="r" t="t"/>
              <a:pathLst>
                <a:path extrusionOk="0" h="14864" w="7596">
                  <a:moveTo>
                    <a:pt x="0" y="1"/>
                  </a:moveTo>
                  <a:cubicBezTo>
                    <a:pt x="0" y="51"/>
                    <a:pt x="13" y="114"/>
                    <a:pt x="26" y="164"/>
                  </a:cubicBezTo>
                  <a:cubicBezTo>
                    <a:pt x="63" y="290"/>
                    <a:pt x="101" y="441"/>
                    <a:pt x="164" y="629"/>
                  </a:cubicBezTo>
                  <a:cubicBezTo>
                    <a:pt x="277" y="1044"/>
                    <a:pt x="478" y="1623"/>
                    <a:pt x="730" y="2340"/>
                  </a:cubicBezTo>
                  <a:cubicBezTo>
                    <a:pt x="1421" y="4201"/>
                    <a:pt x="2201" y="6011"/>
                    <a:pt x="3094" y="7784"/>
                  </a:cubicBezTo>
                  <a:cubicBezTo>
                    <a:pt x="3622" y="8828"/>
                    <a:pt x="4138" y="9796"/>
                    <a:pt x="4653" y="10664"/>
                  </a:cubicBezTo>
                  <a:cubicBezTo>
                    <a:pt x="5169" y="11519"/>
                    <a:pt x="5659" y="12286"/>
                    <a:pt x="6087" y="12915"/>
                  </a:cubicBezTo>
                  <a:cubicBezTo>
                    <a:pt x="6300" y="13229"/>
                    <a:pt x="6514" y="13506"/>
                    <a:pt x="6690" y="13745"/>
                  </a:cubicBezTo>
                  <a:cubicBezTo>
                    <a:pt x="6866" y="13984"/>
                    <a:pt x="7030" y="14198"/>
                    <a:pt x="7156" y="14361"/>
                  </a:cubicBezTo>
                  <a:lnTo>
                    <a:pt x="7470" y="14738"/>
                  </a:lnTo>
                  <a:cubicBezTo>
                    <a:pt x="7545" y="14826"/>
                    <a:pt x="7596" y="14864"/>
                    <a:pt x="7596" y="14864"/>
                  </a:cubicBezTo>
                  <a:cubicBezTo>
                    <a:pt x="7570" y="14801"/>
                    <a:pt x="7533" y="14763"/>
                    <a:pt x="7508" y="14713"/>
                  </a:cubicBezTo>
                  <a:lnTo>
                    <a:pt x="7218" y="14311"/>
                  </a:lnTo>
                  <a:cubicBezTo>
                    <a:pt x="7093" y="14147"/>
                    <a:pt x="6942" y="13933"/>
                    <a:pt x="6778" y="13682"/>
                  </a:cubicBezTo>
                  <a:cubicBezTo>
                    <a:pt x="6602" y="13443"/>
                    <a:pt x="6401" y="13154"/>
                    <a:pt x="6200" y="12839"/>
                  </a:cubicBezTo>
                  <a:cubicBezTo>
                    <a:pt x="5772" y="12211"/>
                    <a:pt x="5294" y="11444"/>
                    <a:pt x="4804" y="10576"/>
                  </a:cubicBezTo>
                  <a:cubicBezTo>
                    <a:pt x="4301" y="9708"/>
                    <a:pt x="3773" y="8740"/>
                    <a:pt x="3257" y="7709"/>
                  </a:cubicBezTo>
                  <a:cubicBezTo>
                    <a:pt x="2226" y="5647"/>
                    <a:pt x="1409" y="3710"/>
                    <a:pt x="868" y="2302"/>
                  </a:cubicBezTo>
                  <a:cubicBezTo>
                    <a:pt x="591" y="1585"/>
                    <a:pt x="378" y="1007"/>
                    <a:pt x="239" y="617"/>
                  </a:cubicBezTo>
                  <a:lnTo>
                    <a:pt x="63" y="151"/>
                  </a:lnTo>
                  <a:cubicBezTo>
                    <a:pt x="51" y="101"/>
                    <a:pt x="26" y="5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5658475" y="2175300"/>
              <a:ext cx="9475" cy="6950"/>
            </a:xfrm>
            <a:custGeom>
              <a:rect b="b" l="l" r="r" t="t"/>
              <a:pathLst>
                <a:path extrusionOk="0" h="278" w="379">
                  <a:moveTo>
                    <a:pt x="190" y="1"/>
                  </a:moveTo>
                  <a:cubicBezTo>
                    <a:pt x="13" y="1"/>
                    <a:pt x="1" y="277"/>
                    <a:pt x="177" y="277"/>
                  </a:cubicBezTo>
                  <a:lnTo>
                    <a:pt x="190" y="277"/>
                  </a:lnTo>
                  <a:cubicBezTo>
                    <a:pt x="378" y="277"/>
                    <a:pt x="366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2"/>
            <p:cNvSpPr/>
            <p:nvPr/>
          </p:nvSpPr>
          <p:spPr>
            <a:xfrm>
              <a:off x="5519525" y="221617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202" y="0"/>
                  </a:moveTo>
                  <a:cubicBezTo>
                    <a:pt x="13" y="0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0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2"/>
            <p:cNvSpPr/>
            <p:nvPr/>
          </p:nvSpPr>
          <p:spPr>
            <a:xfrm>
              <a:off x="5456650" y="211777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202" y="1"/>
                  </a:moveTo>
                  <a:cubicBezTo>
                    <a:pt x="13" y="1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5739600" y="2146700"/>
              <a:ext cx="9450" cy="6950"/>
            </a:xfrm>
            <a:custGeom>
              <a:rect b="b" l="l" r="r" t="t"/>
              <a:pathLst>
                <a:path extrusionOk="0" h="278" w="378">
                  <a:moveTo>
                    <a:pt x="189" y="0"/>
                  </a:moveTo>
                  <a:cubicBezTo>
                    <a:pt x="13" y="0"/>
                    <a:pt x="0" y="265"/>
                    <a:pt x="189" y="277"/>
                  </a:cubicBezTo>
                  <a:lnTo>
                    <a:pt x="201" y="277"/>
                  </a:lnTo>
                  <a:cubicBezTo>
                    <a:pt x="377" y="265"/>
                    <a:pt x="365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5833225" y="2121700"/>
              <a:ext cx="8650" cy="5400"/>
            </a:xfrm>
            <a:custGeom>
              <a:rect b="b" l="l" r="r" t="t"/>
              <a:pathLst>
                <a:path extrusionOk="0" h="216" w="346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3" y="32"/>
                  </a:lnTo>
                  <a:cubicBezTo>
                    <a:pt x="0" y="109"/>
                    <a:pt x="155" y="216"/>
                    <a:pt x="259" y="216"/>
                  </a:cubicBezTo>
                  <a:cubicBezTo>
                    <a:pt x="308" y="216"/>
                    <a:pt x="346" y="193"/>
                    <a:pt x="342" y="133"/>
                  </a:cubicBezTo>
                  <a:cubicBezTo>
                    <a:pt x="323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5289100" y="1843075"/>
              <a:ext cx="165375" cy="76075"/>
            </a:xfrm>
            <a:custGeom>
              <a:rect b="b" l="l" r="r" t="t"/>
              <a:pathLst>
                <a:path extrusionOk="0" h="3043" w="6615">
                  <a:moveTo>
                    <a:pt x="3763" y="1"/>
                  </a:moveTo>
                  <a:cubicBezTo>
                    <a:pt x="2993" y="1"/>
                    <a:pt x="2227" y="140"/>
                    <a:pt x="1497" y="413"/>
                  </a:cubicBezTo>
                  <a:cubicBezTo>
                    <a:pt x="1082" y="552"/>
                    <a:pt x="717" y="778"/>
                    <a:pt x="415" y="1092"/>
                  </a:cubicBezTo>
                  <a:cubicBezTo>
                    <a:pt x="114" y="1419"/>
                    <a:pt x="0" y="1872"/>
                    <a:pt x="139" y="2287"/>
                  </a:cubicBezTo>
                  <a:cubicBezTo>
                    <a:pt x="285" y="2688"/>
                    <a:pt x="619" y="3043"/>
                    <a:pt x="1085" y="3043"/>
                  </a:cubicBezTo>
                  <a:cubicBezTo>
                    <a:pt x="1100" y="3043"/>
                    <a:pt x="1116" y="3042"/>
                    <a:pt x="1132" y="3041"/>
                  </a:cubicBezTo>
                  <a:cubicBezTo>
                    <a:pt x="2490" y="2953"/>
                    <a:pt x="3836" y="2765"/>
                    <a:pt x="5169" y="2475"/>
                  </a:cubicBezTo>
                  <a:cubicBezTo>
                    <a:pt x="5709" y="2362"/>
                    <a:pt x="6326" y="2174"/>
                    <a:pt x="6489" y="1658"/>
                  </a:cubicBezTo>
                  <a:cubicBezTo>
                    <a:pt x="6615" y="1281"/>
                    <a:pt x="6426" y="853"/>
                    <a:pt x="6137" y="602"/>
                  </a:cubicBezTo>
                  <a:cubicBezTo>
                    <a:pt x="5823" y="350"/>
                    <a:pt x="5458" y="199"/>
                    <a:pt x="5068" y="137"/>
                  </a:cubicBezTo>
                  <a:cubicBezTo>
                    <a:pt x="4636" y="46"/>
                    <a:pt x="4199" y="1"/>
                    <a:pt x="3763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5293500" y="1855200"/>
              <a:ext cx="153450" cy="44150"/>
            </a:xfrm>
            <a:custGeom>
              <a:rect b="b" l="l" r="r" t="t"/>
              <a:pathLst>
                <a:path extrusionOk="0" h="1766" w="6138">
                  <a:moveTo>
                    <a:pt x="3751" y="0"/>
                  </a:moveTo>
                  <a:cubicBezTo>
                    <a:pt x="2659" y="0"/>
                    <a:pt x="1584" y="361"/>
                    <a:pt x="705" y="1060"/>
                  </a:cubicBezTo>
                  <a:cubicBezTo>
                    <a:pt x="516" y="1198"/>
                    <a:pt x="340" y="1362"/>
                    <a:pt x="177" y="1550"/>
                  </a:cubicBezTo>
                  <a:cubicBezTo>
                    <a:pt x="76" y="1676"/>
                    <a:pt x="1" y="1739"/>
                    <a:pt x="26" y="1764"/>
                  </a:cubicBezTo>
                  <a:cubicBezTo>
                    <a:pt x="27" y="1765"/>
                    <a:pt x="28" y="1766"/>
                    <a:pt x="30" y="1766"/>
                  </a:cubicBezTo>
                  <a:cubicBezTo>
                    <a:pt x="72" y="1766"/>
                    <a:pt x="322" y="1486"/>
                    <a:pt x="780" y="1161"/>
                  </a:cubicBezTo>
                  <a:cubicBezTo>
                    <a:pt x="1680" y="508"/>
                    <a:pt x="2746" y="171"/>
                    <a:pt x="3828" y="171"/>
                  </a:cubicBezTo>
                  <a:cubicBezTo>
                    <a:pt x="4289" y="171"/>
                    <a:pt x="4752" y="232"/>
                    <a:pt x="5207" y="356"/>
                  </a:cubicBezTo>
                  <a:cubicBezTo>
                    <a:pt x="5731" y="493"/>
                    <a:pt x="6059" y="650"/>
                    <a:pt x="6125" y="650"/>
                  </a:cubicBezTo>
                  <a:cubicBezTo>
                    <a:pt x="6132" y="650"/>
                    <a:pt x="6136" y="648"/>
                    <a:pt x="6137" y="645"/>
                  </a:cubicBezTo>
                  <a:cubicBezTo>
                    <a:pt x="6074" y="595"/>
                    <a:pt x="5999" y="544"/>
                    <a:pt x="5911" y="507"/>
                  </a:cubicBezTo>
                  <a:cubicBezTo>
                    <a:pt x="5697" y="393"/>
                    <a:pt x="5471" y="305"/>
                    <a:pt x="5244" y="230"/>
                  </a:cubicBezTo>
                  <a:cubicBezTo>
                    <a:pt x="4754" y="76"/>
                    <a:pt x="4251" y="0"/>
                    <a:pt x="375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6069050" y="3552675"/>
              <a:ext cx="201850" cy="759950"/>
            </a:xfrm>
            <a:custGeom>
              <a:rect b="b" l="l" r="r" t="t"/>
              <a:pathLst>
                <a:path extrusionOk="0" h="30398" w="8074">
                  <a:moveTo>
                    <a:pt x="5098" y="1"/>
                  </a:moveTo>
                  <a:cubicBezTo>
                    <a:pt x="4326" y="1"/>
                    <a:pt x="3573" y="183"/>
                    <a:pt x="2830" y="386"/>
                  </a:cubicBezTo>
                  <a:lnTo>
                    <a:pt x="2679" y="348"/>
                  </a:lnTo>
                  <a:cubicBezTo>
                    <a:pt x="1598" y="474"/>
                    <a:pt x="743" y="1392"/>
                    <a:pt x="378" y="2410"/>
                  </a:cubicBezTo>
                  <a:cubicBezTo>
                    <a:pt x="1" y="3429"/>
                    <a:pt x="26" y="4535"/>
                    <a:pt x="63" y="5629"/>
                  </a:cubicBezTo>
                  <a:cubicBezTo>
                    <a:pt x="214" y="12231"/>
                    <a:pt x="378" y="18833"/>
                    <a:pt x="1132" y="25384"/>
                  </a:cubicBezTo>
                  <a:cubicBezTo>
                    <a:pt x="1283" y="26805"/>
                    <a:pt x="1522" y="28314"/>
                    <a:pt x="2465" y="29396"/>
                  </a:cubicBezTo>
                  <a:cubicBezTo>
                    <a:pt x="3004" y="30015"/>
                    <a:pt x="3868" y="30398"/>
                    <a:pt x="4678" y="30398"/>
                  </a:cubicBezTo>
                  <a:cubicBezTo>
                    <a:pt x="5266" y="30398"/>
                    <a:pt x="5826" y="30195"/>
                    <a:pt x="6213" y="29735"/>
                  </a:cubicBezTo>
                  <a:cubicBezTo>
                    <a:pt x="6741" y="29106"/>
                    <a:pt x="6804" y="28239"/>
                    <a:pt x="6841" y="27421"/>
                  </a:cubicBezTo>
                  <a:cubicBezTo>
                    <a:pt x="7231" y="19524"/>
                    <a:pt x="7621" y="11627"/>
                    <a:pt x="8011" y="3731"/>
                  </a:cubicBezTo>
                  <a:cubicBezTo>
                    <a:pt x="8048" y="2838"/>
                    <a:pt x="8074" y="1869"/>
                    <a:pt x="7583" y="1128"/>
                  </a:cubicBezTo>
                  <a:cubicBezTo>
                    <a:pt x="7105" y="411"/>
                    <a:pt x="6225" y="59"/>
                    <a:pt x="5370" y="8"/>
                  </a:cubicBezTo>
                  <a:cubicBezTo>
                    <a:pt x="5279" y="3"/>
                    <a:pt x="5188" y="1"/>
                    <a:pt x="509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5992350" y="2620450"/>
              <a:ext cx="306850" cy="932275"/>
            </a:xfrm>
            <a:custGeom>
              <a:rect b="b" l="l" r="r" t="t"/>
              <a:pathLst>
                <a:path extrusionOk="0" h="37291" w="12274">
                  <a:moveTo>
                    <a:pt x="7457" y="1"/>
                  </a:moveTo>
                  <a:cubicBezTo>
                    <a:pt x="2641" y="13"/>
                    <a:pt x="0" y="2729"/>
                    <a:pt x="126" y="7797"/>
                  </a:cubicBezTo>
                  <a:cubicBezTo>
                    <a:pt x="340" y="16084"/>
                    <a:pt x="1182" y="24371"/>
                    <a:pt x="3295" y="32381"/>
                  </a:cubicBezTo>
                  <a:cubicBezTo>
                    <a:pt x="3660" y="33764"/>
                    <a:pt x="4075" y="35185"/>
                    <a:pt x="5068" y="36216"/>
                  </a:cubicBezTo>
                  <a:cubicBezTo>
                    <a:pt x="5702" y="36866"/>
                    <a:pt x="6628" y="37291"/>
                    <a:pt x="7512" y="37291"/>
                  </a:cubicBezTo>
                  <a:cubicBezTo>
                    <a:pt x="8014" y="37291"/>
                    <a:pt x="8502" y="37154"/>
                    <a:pt x="8916" y="36845"/>
                  </a:cubicBezTo>
                  <a:cubicBezTo>
                    <a:pt x="9897" y="36128"/>
                    <a:pt x="10123" y="34770"/>
                    <a:pt x="10261" y="33563"/>
                  </a:cubicBezTo>
                  <a:cubicBezTo>
                    <a:pt x="11305" y="24157"/>
                    <a:pt x="11896" y="16298"/>
                    <a:pt x="12009" y="6829"/>
                  </a:cubicBezTo>
                  <a:cubicBezTo>
                    <a:pt x="12009" y="6829"/>
                    <a:pt x="12273" y="1"/>
                    <a:pt x="745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6006500" y="2676400"/>
              <a:ext cx="92450" cy="783450"/>
            </a:xfrm>
            <a:custGeom>
              <a:rect b="b" l="l" r="r" t="t"/>
              <a:pathLst>
                <a:path extrusionOk="0" h="31338" w="3698">
                  <a:moveTo>
                    <a:pt x="2151" y="1"/>
                  </a:moveTo>
                  <a:lnTo>
                    <a:pt x="2151" y="14"/>
                  </a:lnTo>
                  <a:cubicBezTo>
                    <a:pt x="2113" y="14"/>
                    <a:pt x="2025" y="76"/>
                    <a:pt x="1886" y="202"/>
                  </a:cubicBezTo>
                  <a:cubicBezTo>
                    <a:pt x="1786" y="303"/>
                    <a:pt x="1698" y="391"/>
                    <a:pt x="1610" y="491"/>
                  </a:cubicBezTo>
                  <a:lnTo>
                    <a:pt x="1270" y="944"/>
                  </a:lnTo>
                  <a:cubicBezTo>
                    <a:pt x="805" y="1623"/>
                    <a:pt x="327" y="2780"/>
                    <a:pt x="164" y="4251"/>
                  </a:cubicBezTo>
                  <a:cubicBezTo>
                    <a:pt x="0" y="5735"/>
                    <a:pt x="88" y="7483"/>
                    <a:pt x="252" y="9382"/>
                  </a:cubicBezTo>
                  <a:cubicBezTo>
                    <a:pt x="428" y="11293"/>
                    <a:pt x="604" y="13393"/>
                    <a:pt x="855" y="15581"/>
                  </a:cubicBezTo>
                  <a:cubicBezTo>
                    <a:pt x="1371" y="19970"/>
                    <a:pt x="2037" y="23918"/>
                    <a:pt x="2553" y="26760"/>
                  </a:cubicBezTo>
                  <a:cubicBezTo>
                    <a:pt x="3081" y="29602"/>
                    <a:pt x="3458" y="31337"/>
                    <a:pt x="3584" y="31337"/>
                  </a:cubicBezTo>
                  <a:cubicBezTo>
                    <a:pt x="3697" y="31312"/>
                    <a:pt x="3534" y="29526"/>
                    <a:pt x="3169" y="26659"/>
                  </a:cubicBezTo>
                  <a:cubicBezTo>
                    <a:pt x="2804" y="23792"/>
                    <a:pt x="2239" y="19844"/>
                    <a:pt x="1736" y="15480"/>
                  </a:cubicBezTo>
                  <a:cubicBezTo>
                    <a:pt x="1471" y="13292"/>
                    <a:pt x="1258" y="11218"/>
                    <a:pt x="1056" y="9306"/>
                  </a:cubicBezTo>
                  <a:cubicBezTo>
                    <a:pt x="855" y="7407"/>
                    <a:pt x="679" y="5722"/>
                    <a:pt x="780" y="4314"/>
                  </a:cubicBezTo>
                  <a:cubicBezTo>
                    <a:pt x="830" y="3208"/>
                    <a:pt x="1094" y="2114"/>
                    <a:pt x="1572" y="1108"/>
                  </a:cubicBezTo>
                  <a:lnTo>
                    <a:pt x="1811" y="655"/>
                  </a:lnTo>
                  <a:cubicBezTo>
                    <a:pt x="1886" y="517"/>
                    <a:pt x="1974" y="416"/>
                    <a:pt x="2025" y="315"/>
                  </a:cubicBezTo>
                  <a:cubicBezTo>
                    <a:pt x="2125" y="139"/>
                    <a:pt x="2176" y="39"/>
                    <a:pt x="2151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6068100" y="2626750"/>
              <a:ext cx="94350" cy="923625"/>
            </a:xfrm>
            <a:custGeom>
              <a:rect b="b" l="l" r="r" t="t"/>
              <a:pathLst>
                <a:path extrusionOk="0" h="36945" w="3774">
                  <a:moveTo>
                    <a:pt x="2453" y="0"/>
                  </a:moveTo>
                  <a:lnTo>
                    <a:pt x="2453" y="0"/>
                  </a:lnTo>
                  <a:cubicBezTo>
                    <a:pt x="2327" y="63"/>
                    <a:pt x="2227" y="126"/>
                    <a:pt x="2113" y="201"/>
                  </a:cubicBezTo>
                  <a:cubicBezTo>
                    <a:pt x="1812" y="428"/>
                    <a:pt x="1548" y="679"/>
                    <a:pt x="1321" y="968"/>
                  </a:cubicBezTo>
                  <a:cubicBezTo>
                    <a:pt x="957" y="1434"/>
                    <a:pt x="667" y="1949"/>
                    <a:pt x="466" y="2503"/>
                  </a:cubicBezTo>
                  <a:cubicBezTo>
                    <a:pt x="202" y="3244"/>
                    <a:pt x="64" y="4011"/>
                    <a:pt x="26" y="4791"/>
                  </a:cubicBezTo>
                  <a:cubicBezTo>
                    <a:pt x="1" y="5734"/>
                    <a:pt x="26" y="6665"/>
                    <a:pt x="114" y="7608"/>
                  </a:cubicBezTo>
                  <a:cubicBezTo>
                    <a:pt x="177" y="8614"/>
                    <a:pt x="252" y="9695"/>
                    <a:pt x="328" y="10827"/>
                  </a:cubicBezTo>
                  <a:cubicBezTo>
                    <a:pt x="491" y="13090"/>
                    <a:pt x="680" y="15580"/>
                    <a:pt x="906" y="18196"/>
                  </a:cubicBezTo>
                  <a:cubicBezTo>
                    <a:pt x="1346" y="23414"/>
                    <a:pt x="2000" y="28130"/>
                    <a:pt x="2604" y="31512"/>
                  </a:cubicBezTo>
                  <a:cubicBezTo>
                    <a:pt x="2918" y="33197"/>
                    <a:pt x="3195" y="34556"/>
                    <a:pt x="3409" y="35499"/>
                  </a:cubicBezTo>
                  <a:cubicBezTo>
                    <a:pt x="3522" y="35951"/>
                    <a:pt x="3610" y="36316"/>
                    <a:pt x="3660" y="36580"/>
                  </a:cubicBezTo>
                  <a:cubicBezTo>
                    <a:pt x="3698" y="36693"/>
                    <a:pt x="3723" y="36781"/>
                    <a:pt x="3736" y="36857"/>
                  </a:cubicBezTo>
                  <a:cubicBezTo>
                    <a:pt x="3748" y="36882"/>
                    <a:pt x="3748" y="36920"/>
                    <a:pt x="3773" y="36945"/>
                  </a:cubicBezTo>
                  <a:cubicBezTo>
                    <a:pt x="3761" y="36920"/>
                    <a:pt x="3761" y="36882"/>
                    <a:pt x="3761" y="36844"/>
                  </a:cubicBezTo>
                  <a:cubicBezTo>
                    <a:pt x="3736" y="36781"/>
                    <a:pt x="3723" y="36681"/>
                    <a:pt x="3698" y="36568"/>
                  </a:cubicBezTo>
                  <a:cubicBezTo>
                    <a:pt x="3648" y="36303"/>
                    <a:pt x="3572" y="35939"/>
                    <a:pt x="3484" y="35486"/>
                  </a:cubicBezTo>
                  <a:cubicBezTo>
                    <a:pt x="3283" y="34543"/>
                    <a:pt x="3031" y="33172"/>
                    <a:pt x="2730" y="31487"/>
                  </a:cubicBezTo>
                  <a:cubicBezTo>
                    <a:pt x="2151" y="28105"/>
                    <a:pt x="1535" y="23402"/>
                    <a:pt x="1082" y="18183"/>
                  </a:cubicBezTo>
                  <a:cubicBezTo>
                    <a:pt x="856" y="15568"/>
                    <a:pt x="667" y="13078"/>
                    <a:pt x="491" y="10814"/>
                  </a:cubicBezTo>
                  <a:cubicBezTo>
                    <a:pt x="416" y="9683"/>
                    <a:pt x="328" y="8601"/>
                    <a:pt x="252" y="7595"/>
                  </a:cubicBezTo>
                  <a:cubicBezTo>
                    <a:pt x="164" y="6665"/>
                    <a:pt x="127" y="5734"/>
                    <a:pt x="152" y="4804"/>
                  </a:cubicBezTo>
                  <a:cubicBezTo>
                    <a:pt x="177" y="4024"/>
                    <a:pt x="315" y="3270"/>
                    <a:pt x="554" y="2540"/>
                  </a:cubicBezTo>
                  <a:cubicBezTo>
                    <a:pt x="743" y="1987"/>
                    <a:pt x="1019" y="1471"/>
                    <a:pt x="1372" y="1019"/>
                  </a:cubicBezTo>
                  <a:cubicBezTo>
                    <a:pt x="1673" y="629"/>
                    <a:pt x="2038" y="289"/>
                    <a:pt x="24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6099850" y="3583375"/>
              <a:ext cx="39325" cy="702950"/>
            </a:xfrm>
            <a:custGeom>
              <a:rect b="b" l="l" r="r" t="t"/>
              <a:pathLst>
                <a:path extrusionOk="0" h="28118" w="1573">
                  <a:moveTo>
                    <a:pt x="51" y="0"/>
                  </a:moveTo>
                  <a:cubicBezTo>
                    <a:pt x="39" y="88"/>
                    <a:pt x="26" y="189"/>
                    <a:pt x="39" y="289"/>
                  </a:cubicBezTo>
                  <a:cubicBezTo>
                    <a:pt x="26" y="491"/>
                    <a:pt x="26" y="755"/>
                    <a:pt x="26" y="1107"/>
                  </a:cubicBezTo>
                  <a:cubicBezTo>
                    <a:pt x="1" y="1823"/>
                    <a:pt x="1" y="2855"/>
                    <a:pt x="26" y="4125"/>
                  </a:cubicBezTo>
                  <a:cubicBezTo>
                    <a:pt x="51" y="6677"/>
                    <a:pt x="139" y="10198"/>
                    <a:pt x="353" y="14084"/>
                  </a:cubicBezTo>
                  <a:cubicBezTo>
                    <a:pt x="554" y="17969"/>
                    <a:pt x="856" y="21478"/>
                    <a:pt x="1095" y="24018"/>
                  </a:cubicBezTo>
                  <a:cubicBezTo>
                    <a:pt x="1221" y="25288"/>
                    <a:pt x="1321" y="26307"/>
                    <a:pt x="1409" y="27011"/>
                  </a:cubicBezTo>
                  <a:cubicBezTo>
                    <a:pt x="1447" y="27363"/>
                    <a:pt x="1485" y="27627"/>
                    <a:pt x="1510" y="27828"/>
                  </a:cubicBezTo>
                  <a:cubicBezTo>
                    <a:pt x="1522" y="27929"/>
                    <a:pt x="1535" y="28017"/>
                    <a:pt x="1560" y="28117"/>
                  </a:cubicBezTo>
                  <a:cubicBezTo>
                    <a:pt x="1573" y="28017"/>
                    <a:pt x="1573" y="27916"/>
                    <a:pt x="1560" y="27828"/>
                  </a:cubicBezTo>
                  <a:cubicBezTo>
                    <a:pt x="1548" y="27627"/>
                    <a:pt x="1522" y="27350"/>
                    <a:pt x="1497" y="27011"/>
                  </a:cubicBezTo>
                  <a:cubicBezTo>
                    <a:pt x="1434" y="26281"/>
                    <a:pt x="1346" y="25263"/>
                    <a:pt x="1233" y="24005"/>
                  </a:cubicBezTo>
                  <a:cubicBezTo>
                    <a:pt x="1019" y="21465"/>
                    <a:pt x="743" y="17957"/>
                    <a:pt x="529" y="14071"/>
                  </a:cubicBezTo>
                  <a:cubicBezTo>
                    <a:pt x="328" y="10186"/>
                    <a:pt x="215" y="6665"/>
                    <a:pt x="152" y="4125"/>
                  </a:cubicBezTo>
                  <a:cubicBezTo>
                    <a:pt x="127" y="2867"/>
                    <a:pt x="102" y="1836"/>
                    <a:pt x="89" y="1107"/>
                  </a:cubicBezTo>
                  <a:cubicBezTo>
                    <a:pt x="76" y="755"/>
                    <a:pt x="64" y="491"/>
                    <a:pt x="64" y="289"/>
                  </a:cubicBezTo>
                  <a:cubicBezTo>
                    <a:pt x="64" y="189"/>
                    <a:pt x="64" y="88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6025975" y="3442850"/>
              <a:ext cx="243350" cy="208175"/>
            </a:xfrm>
            <a:custGeom>
              <a:rect b="b" l="l" r="r" t="t"/>
              <a:pathLst>
                <a:path extrusionOk="0" h="8327" w="9734">
                  <a:moveTo>
                    <a:pt x="5571" y="0"/>
                  </a:moveTo>
                  <a:cubicBezTo>
                    <a:pt x="1849" y="0"/>
                    <a:pt x="1" y="4489"/>
                    <a:pt x="2616" y="7105"/>
                  </a:cubicBezTo>
                  <a:cubicBezTo>
                    <a:pt x="3415" y="7904"/>
                    <a:pt x="4485" y="8326"/>
                    <a:pt x="5568" y="8326"/>
                  </a:cubicBezTo>
                  <a:cubicBezTo>
                    <a:pt x="6104" y="8326"/>
                    <a:pt x="6644" y="8223"/>
                    <a:pt x="7156" y="8010"/>
                  </a:cubicBezTo>
                  <a:cubicBezTo>
                    <a:pt x="8715" y="7369"/>
                    <a:pt x="9734" y="5847"/>
                    <a:pt x="9734" y="4162"/>
                  </a:cubicBezTo>
                  <a:cubicBezTo>
                    <a:pt x="9734" y="1861"/>
                    <a:pt x="7873" y="0"/>
                    <a:pt x="5571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6104575" y="4251325"/>
              <a:ext cx="137100" cy="127725"/>
            </a:xfrm>
            <a:custGeom>
              <a:rect b="b" l="l" r="r" t="t"/>
              <a:pathLst>
                <a:path extrusionOk="0" h="5109" w="5484">
                  <a:moveTo>
                    <a:pt x="2698" y="1"/>
                  </a:moveTo>
                  <a:cubicBezTo>
                    <a:pt x="2238" y="1"/>
                    <a:pt x="1777" y="97"/>
                    <a:pt x="1346" y="293"/>
                  </a:cubicBezTo>
                  <a:cubicBezTo>
                    <a:pt x="755" y="620"/>
                    <a:pt x="378" y="1236"/>
                    <a:pt x="189" y="1890"/>
                  </a:cubicBezTo>
                  <a:cubicBezTo>
                    <a:pt x="1" y="2544"/>
                    <a:pt x="1" y="4430"/>
                    <a:pt x="1" y="5096"/>
                  </a:cubicBezTo>
                  <a:lnTo>
                    <a:pt x="5483" y="5109"/>
                  </a:lnTo>
                  <a:lnTo>
                    <a:pt x="5345" y="2594"/>
                  </a:lnTo>
                  <a:cubicBezTo>
                    <a:pt x="5345" y="1777"/>
                    <a:pt x="5030" y="921"/>
                    <a:pt x="4364" y="444"/>
                  </a:cubicBezTo>
                  <a:cubicBezTo>
                    <a:pt x="3847" y="150"/>
                    <a:pt x="3273" y="1"/>
                    <a:pt x="269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6103000" y="4356725"/>
              <a:ext cx="258450" cy="35950"/>
            </a:xfrm>
            <a:custGeom>
              <a:rect b="b" l="l" r="r" t="t"/>
              <a:pathLst>
                <a:path extrusionOk="0" h="1438" w="10338">
                  <a:moveTo>
                    <a:pt x="5999" y="0"/>
                  </a:moveTo>
                  <a:lnTo>
                    <a:pt x="152" y="63"/>
                  </a:lnTo>
                  <a:lnTo>
                    <a:pt x="1" y="1371"/>
                  </a:lnTo>
                  <a:cubicBezTo>
                    <a:pt x="1" y="1371"/>
                    <a:pt x="3157" y="1437"/>
                    <a:pt x="5967" y="1437"/>
                  </a:cubicBezTo>
                  <a:cubicBezTo>
                    <a:pt x="8198" y="1437"/>
                    <a:pt x="10210" y="1395"/>
                    <a:pt x="10249" y="1245"/>
                  </a:cubicBezTo>
                  <a:cubicBezTo>
                    <a:pt x="10337" y="893"/>
                    <a:pt x="5999" y="0"/>
                    <a:pt x="599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6107475" y="2987025"/>
              <a:ext cx="10325" cy="7275"/>
            </a:xfrm>
            <a:custGeom>
              <a:rect b="b" l="l" r="r" t="t"/>
              <a:pathLst>
                <a:path extrusionOk="0" h="291" w="413">
                  <a:moveTo>
                    <a:pt x="203" y="1"/>
                  </a:moveTo>
                  <a:cubicBezTo>
                    <a:pt x="178" y="1"/>
                    <a:pt x="151" y="8"/>
                    <a:pt x="123" y="25"/>
                  </a:cubicBezTo>
                  <a:lnTo>
                    <a:pt x="123" y="38"/>
                  </a:lnTo>
                  <a:cubicBezTo>
                    <a:pt x="0" y="130"/>
                    <a:pt x="87" y="290"/>
                    <a:pt x="205" y="290"/>
                  </a:cubicBezTo>
                  <a:cubicBezTo>
                    <a:pt x="232" y="290"/>
                    <a:pt x="260" y="282"/>
                    <a:pt x="287" y="264"/>
                  </a:cubicBezTo>
                  <a:cubicBezTo>
                    <a:pt x="412" y="180"/>
                    <a:pt x="329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6096825" y="2830775"/>
              <a:ext cx="10250" cy="7100"/>
            </a:xfrm>
            <a:custGeom>
              <a:rect b="b" l="l" r="r" t="t"/>
              <a:pathLst>
                <a:path extrusionOk="0" h="284" w="410">
                  <a:moveTo>
                    <a:pt x="212" y="0"/>
                  </a:moveTo>
                  <a:cubicBezTo>
                    <a:pt x="187" y="0"/>
                    <a:pt x="161" y="8"/>
                    <a:pt x="135" y="25"/>
                  </a:cubicBezTo>
                  <a:lnTo>
                    <a:pt x="122" y="25"/>
                  </a:lnTo>
                  <a:cubicBezTo>
                    <a:pt x="1" y="126"/>
                    <a:pt x="90" y="284"/>
                    <a:pt x="202" y="284"/>
                  </a:cubicBezTo>
                  <a:cubicBezTo>
                    <a:pt x="229" y="284"/>
                    <a:pt x="258" y="274"/>
                    <a:pt x="285" y="252"/>
                  </a:cubicBezTo>
                  <a:cubicBezTo>
                    <a:pt x="410" y="169"/>
                    <a:pt x="329" y="0"/>
                    <a:pt x="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6118725" y="318002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6148275" y="3395300"/>
              <a:ext cx="6400" cy="6925"/>
            </a:xfrm>
            <a:custGeom>
              <a:rect b="b" l="l" r="r" t="t"/>
              <a:pathLst>
                <a:path extrusionOk="0" h="277" w="256">
                  <a:moveTo>
                    <a:pt x="124" y="1"/>
                  </a:moveTo>
                  <a:cubicBezTo>
                    <a:pt x="109" y="1"/>
                    <a:pt x="93" y="5"/>
                    <a:pt x="76" y="16"/>
                  </a:cubicBezTo>
                  <a:lnTo>
                    <a:pt x="63" y="29"/>
                  </a:lnTo>
                  <a:cubicBezTo>
                    <a:pt x="0" y="104"/>
                    <a:pt x="13" y="217"/>
                    <a:pt x="101" y="267"/>
                  </a:cubicBezTo>
                  <a:cubicBezTo>
                    <a:pt x="115" y="274"/>
                    <a:pt x="128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6118400" y="3725075"/>
              <a:ext cx="6400" cy="6925"/>
            </a:xfrm>
            <a:custGeom>
              <a:rect b="b" l="l" r="r" t="t"/>
              <a:pathLst>
                <a:path extrusionOk="0" h="277" w="256">
                  <a:moveTo>
                    <a:pt x="124" y="1"/>
                  </a:moveTo>
                  <a:cubicBezTo>
                    <a:pt x="110" y="1"/>
                    <a:pt x="94" y="5"/>
                    <a:pt x="76" y="16"/>
                  </a:cubicBezTo>
                  <a:lnTo>
                    <a:pt x="64" y="28"/>
                  </a:lnTo>
                  <a:cubicBezTo>
                    <a:pt x="1" y="91"/>
                    <a:pt x="13" y="217"/>
                    <a:pt x="101" y="267"/>
                  </a:cubicBezTo>
                  <a:cubicBezTo>
                    <a:pt x="116" y="274"/>
                    <a:pt x="129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6133700" y="3894650"/>
              <a:ext cx="11275" cy="7950"/>
            </a:xfrm>
            <a:custGeom>
              <a:rect b="b" l="l" r="r" t="t"/>
              <a:pathLst>
                <a:path extrusionOk="0" h="318" w="451">
                  <a:moveTo>
                    <a:pt x="228" y="0"/>
                  </a:moveTo>
                  <a:cubicBezTo>
                    <a:pt x="197" y="0"/>
                    <a:pt x="163" y="11"/>
                    <a:pt x="131" y="36"/>
                  </a:cubicBezTo>
                  <a:lnTo>
                    <a:pt x="118" y="48"/>
                  </a:lnTo>
                  <a:cubicBezTo>
                    <a:pt x="0" y="156"/>
                    <a:pt x="97" y="318"/>
                    <a:pt x="217" y="318"/>
                  </a:cubicBezTo>
                  <a:cubicBezTo>
                    <a:pt x="251" y="318"/>
                    <a:pt x="286" y="305"/>
                    <a:pt x="319" y="275"/>
                  </a:cubicBezTo>
                  <a:cubicBezTo>
                    <a:pt x="450" y="174"/>
                    <a:pt x="355" y="0"/>
                    <a:pt x="2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6133825" y="4086350"/>
              <a:ext cx="9750" cy="6950"/>
            </a:xfrm>
            <a:custGeom>
              <a:rect b="b" l="l" r="r" t="t"/>
              <a:pathLst>
                <a:path extrusionOk="0" h="278" w="390">
                  <a:moveTo>
                    <a:pt x="189" y="1"/>
                  </a:moveTo>
                  <a:cubicBezTo>
                    <a:pt x="0" y="1"/>
                    <a:pt x="13" y="277"/>
                    <a:pt x="201" y="277"/>
                  </a:cubicBezTo>
                  <a:cubicBezTo>
                    <a:pt x="377" y="277"/>
                    <a:pt x="390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6065275" y="3526125"/>
              <a:ext cx="201850" cy="42025"/>
            </a:xfrm>
            <a:custGeom>
              <a:rect b="b" l="l" r="r" t="t"/>
              <a:pathLst>
                <a:path extrusionOk="0" h="1681" w="8074">
                  <a:moveTo>
                    <a:pt x="8071" y="0"/>
                  </a:moveTo>
                  <a:cubicBezTo>
                    <a:pt x="8035" y="0"/>
                    <a:pt x="7672" y="330"/>
                    <a:pt x="7005" y="706"/>
                  </a:cubicBezTo>
                  <a:cubicBezTo>
                    <a:pt x="6049" y="1240"/>
                    <a:pt x="4990" y="1507"/>
                    <a:pt x="3930" y="1507"/>
                  </a:cubicBezTo>
                  <a:cubicBezTo>
                    <a:pt x="2968" y="1507"/>
                    <a:pt x="2005" y="1287"/>
                    <a:pt x="1120" y="844"/>
                  </a:cubicBezTo>
                  <a:cubicBezTo>
                    <a:pt x="430" y="499"/>
                    <a:pt x="42" y="202"/>
                    <a:pt x="14" y="202"/>
                  </a:cubicBezTo>
                  <a:cubicBezTo>
                    <a:pt x="14" y="202"/>
                    <a:pt x="14" y="202"/>
                    <a:pt x="13" y="203"/>
                  </a:cubicBezTo>
                  <a:cubicBezTo>
                    <a:pt x="1" y="203"/>
                    <a:pt x="101" y="291"/>
                    <a:pt x="265" y="429"/>
                  </a:cubicBezTo>
                  <a:cubicBezTo>
                    <a:pt x="516" y="630"/>
                    <a:pt x="780" y="806"/>
                    <a:pt x="1057" y="957"/>
                  </a:cubicBezTo>
                  <a:cubicBezTo>
                    <a:pt x="1953" y="1441"/>
                    <a:pt x="2939" y="1681"/>
                    <a:pt x="3925" y="1681"/>
                  </a:cubicBezTo>
                  <a:cubicBezTo>
                    <a:pt x="5015" y="1681"/>
                    <a:pt x="6104" y="1387"/>
                    <a:pt x="7068" y="806"/>
                  </a:cubicBezTo>
                  <a:cubicBezTo>
                    <a:pt x="7344" y="643"/>
                    <a:pt x="7596" y="467"/>
                    <a:pt x="7835" y="253"/>
                  </a:cubicBezTo>
                  <a:cubicBezTo>
                    <a:pt x="7923" y="178"/>
                    <a:pt x="8011" y="102"/>
                    <a:pt x="8074" y="2"/>
                  </a:cubicBezTo>
                  <a:cubicBezTo>
                    <a:pt x="8073" y="1"/>
                    <a:pt x="8072" y="0"/>
                    <a:pt x="807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6105200" y="4313475"/>
              <a:ext cx="132075" cy="14850"/>
            </a:xfrm>
            <a:custGeom>
              <a:rect b="b" l="l" r="r" t="t"/>
              <a:pathLst>
                <a:path extrusionOk="0" h="594" w="5283">
                  <a:moveTo>
                    <a:pt x="5261" y="0"/>
                  </a:moveTo>
                  <a:cubicBezTo>
                    <a:pt x="5098" y="0"/>
                    <a:pt x="4017" y="340"/>
                    <a:pt x="2667" y="410"/>
                  </a:cubicBezTo>
                  <a:cubicBezTo>
                    <a:pt x="2495" y="419"/>
                    <a:pt x="2327" y="422"/>
                    <a:pt x="2164" y="422"/>
                  </a:cubicBezTo>
                  <a:cubicBezTo>
                    <a:pt x="1073" y="422"/>
                    <a:pt x="225" y="250"/>
                    <a:pt x="47" y="250"/>
                  </a:cubicBezTo>
                  <a:cubicBezTo>
                    <a:pt x="25" y="250"/>
                    <a:pt x="13" y="253"/>
                    <a:pt x="13" y="259"/>
                  </a:cubicBezTo>
                  <a:cubicBezTo>
                    <a:pt x="1" y="271"/>
                    <a:pt x="290" y="372"/>
                    <a:pt x="768" y="460"/>
                  </a:cubicBezTo>
                  <a:cubicBezTo>
                    <a:pt x="1264" y="549"/>
                    <a:pt x="1766" y="594"/>
                    <a:pt x="2268" y="594"/>
                  </a:cubicBezTo>
                  <a:cubicBezTo>
                    <a:pt x="3038" y="594"/>
                    <a:pt x="3807" y="489"/>
                    <a:pt x="4553" y="284"/>
                  </a:cubicBezTo>
                  <a:cubicBezTo>
                    <a:pt x="5018" y="146"/>
                    <a:pt x="5282" y="20"/>
                    <a:pt x="5282" y="7"/>
                  </a:cubicBezTo>
                  <a:cubicBezTo>
                    <a:pt x="5281" y="3"/>
                    <a:pt x="5274" y="0"/>
                    <a:pt x="526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6" name="Google Shape;1506;p32"/>
          <p:cNvGrpSpPr/>
          <p:nvPr/>
        </p:nvGrpSpPr>
        <p:grpSpPr>
          <a:xfrm>
            <a:off x="3453222" y="2927170"/>
            <a:ext cx="2989798" cy="1750493"/>
            <a:chOff x="5727616" y="4204699"/>
            <a:chExt cx="440505" cy="290018"/>
          </a:xfrm>
        </p:grpSpPr>
        <p:sp>
          <p:nvSpPr>
            <p:cNvPr id="1507" name="Google Shape;1507;p32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5" name="Google Shape;1515;p32"/>
          <p:cNvGrpSpPr/>
          <p:nvPr/>
        </p:nvGrpSpPr>
        <p:grpSpPr>
          <a:xfrm>
            <a:off x="8160963" y="3731700"/>
            <a:ext cx="644500" cy="761125"/>
            <a:chOff x="8226513" y="2012350"/>
            <a:chExt cx="644500" cy="761125"/>
          </a:xfrm>
        </p:grpSpPr>
        <p:sp>
          <p:nvSpPr>
            <p:cNvPr id="1516" name="Google Shape;1516;p32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1" name="Google Shape;1521;p32"/>
          <p:cNvGrpSpPr/>
          <p:nvPr/>
        </p:nvGrpSpPr>
        <p:grpSpPr>
          <a:xfrm>
            <a:off x="1989613" y="197700"/>
            <a:ext cx="644500" cy="761125"/>
            <a:chOff x="8226513" y="2012350"/>
            <a:chExt cx="644500" cy="761125"/>
          </a:xfrm>
        </p:grpSpPr>
        <p:sp>
          <p:nvSpPr>
            <p:cNvPr id="1522" name="Google Shape;1522;p32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3"/>
          <p:cNvSpPr txBox="1"/>
          <p:nvPr>
            <p:ph idx="13" type="subTitle"/>
          </p:nvPr>
        </p:nvSpPr>
        <p:spPr>
          <a:xfrm>
            <a:off x="5880103" y="3809133"/>
            <a:ext cx="24309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Feedback ottenuto dai key user e obiettivi futuri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08" name="Google Shape;408;p23"/>
          <p:cNvSpPr txBox="1"/>
          <p:nvPr>
            <p:ph idx="15"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CONTENUTI</a:t>
            </a:r>
            <a:endParaRPr/>
          </a:p>
        </p:txBody>
      </p:sp>
      <p:sp>
        <p:nvSpPr>
          <p:cNvPr id="409" name="Google Shape;409;p23"/>
          <p:cNvSpPr/>
          <p:nvPr/>
        </p:nvSpPr>
        <p:spPr>
          <a:xfrm>
            <a:off x="1509112" y="3147282"/>
            <a:ext cx="747196" cy="747236"/>
          </a:xfrm>
          <a:custGeom>
            <a:rect b="b" l="l" r="r" t="t"/>
            <a:pathLst>
              <a:path extrusionOk="0" h="19010" w="19009">
                <a:moveTo>
                  <a:pt x="0" y="1"/>
                </a:moveTo>
                <a:lnTo>
                  <a:pt x="0" y="19009"/>
                </a:lnTo>
                <a:lnTo>
                  <a:pt x="19009" y="19009"/>
                </a:lnTo>
                <a:lnTo>
                  <a:pt x="190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3"/>
          <p:cNvSpPr/>
          <p:nvPr/>
        </p:nvSpPr>
        <p:spPr>
          <a:xfrm>
            <a:off x="5079053" y="3147282"/>
            <a:ext cx="747196" cy="747236"/>
          </a:xfrm>
          <a:custGeom>
            <a:rect b="b" l="l" r="r" t="t"/>
            <a:pathLst>
              <a:path extrusionOk="0" h="19010" w="19009">
                <a:moveTo>
                  <a:pt x="0" y="1"/>
                </a:moveTo>
                <a:lnTo>
                  <a:pt x="0" y="19009"/>
                </a:lnTo>
                <a:lnTo>
                  <a:pt x="19009" y="19009"/>
                </a:lnTo>
                <a:lnTo>
                  <a:pt x="190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23"/>
          <p:cNvSpPr/>
          <p:nvPr/>
        </p:nvSpPr>
        <p:spPr>
          <a:xfrm>
            <a:off x="858605" y="1548609"/>
            <a:ext cx="747196" cy="747236"/>
          </a:xfrm>
          <a:custGeom>
            <a:rect b="b" l="l" r="r" t="t"/>
            <a:pathLst>
              <a:path extrusionOk="0" h="19010" w="19009">
                <a:moveTo>
                  <a:pt x="0" y="1"/>
                </a:moveTo>
                <a:lnTo>
                  <a:pt x="0" y="19009"/>
                </a:lnTo>
                <a:lnTo>
                  <a:pt x="19009" y="19009"/>
                </a:lnTo>
                <a:lnTo>
                  <a:pt x="190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23"/>
          <p:cNvSpPr txBox="1"/>
          <p:nvPr>
            <p:ph idx="3" type="ctrTitle"/>
          </p:nvPr>
        </p:nvSpPr>
        <p:spPr>
          <a:xfrm>
            <a:off x="5200068" y="17916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413" name="Google Shape;413;p23"/>
          <p:cNvSpPr txBox="1"/>
          <p:nvPr>
            <p:ph type="ctrTitle"/>
          </p:nvPr>
        </p:nvSpPr>
        <p:spPr>
          <a:xfrm>
            <a:off x="1650771" y="178981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ANALISI</a:t>
            </a:r>
            <a:endParaRPr/>
          </a:p>
        </p:txBody>
      </p:sp>
      <p:sp>
        <p:nvSpPr>
          <p:cNvPr id="414" name="Google Shape;414;p23"/>
          <p:cNvSpPr txBox="1"/>
          <p:nvPr>
            <p:ph idx="1" type="subTitle"/>
          </p:nvPr>
        </p:nvSpPr>
        <p:spPr>
          <a:xfrm>
            <a:off x="1650782" y="2189270"/>
            <a:ext cx="23340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Audit con i clienti e raccolta informazioni</a:t>
            </a:r>
            <a:endParaRPr/>
          </a:p>
        </p:txBody>
      </p:sp>
      <p:sp>
        <p:nvSpPr>
          <p:cNvPr id="415" name="Google Shape;415;p23"/>
          <p:cNvSpPr txBox="1"/>
          <p:nvPr>
            <p:ph idx="4" type="subTitle"/>
          </p:nvPr>
        </p:nvSpPr>
        <p:spPr>
          <a:xfrm>
            <a:off x="5200052" y="2189270"/>
            <a:ext cx="23820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Tecnologie utilizzate per la soluzione</a:t>
            </a:r>
            <a:endParaRPr/>
          </a:p>
        </p:txBody>
      </p:sp>
      <p:sp>
        <p:nvSpPr>
          <p:cNvPr id="416" name="Google Shape;416;p23"/>
          <p:cNvSpPr txBox="1"/>
          <p:nvPr>
            <p:ph idx="6" type="ctrTitle"/>
          </p:nvPr>
        </p:nvSpPr>
        <p:spPr>
          <a:xfrm>
            <a:off x="2311792" y="3415249"/>
            <a:ext cx="2652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PROGETTO TECNICO</a:t>
            </a:r>
            <a:endParaRPr/>
          </a:p>
        </p:txBody>
      </p:sp>
      <p:sp>
        <p:nvSpPr>
          <p:cNvPr id="417" name="Google Shape;417;p23"/>
          <p:cNvSpPr txBox="1"/>
          <p:nvPr>
            <p:ph idx="8" type="title"/>
          </p:nvPr>
        </p:nvSpPr>
        <p:spPr>
          <a:xfrm>
            <a:off x="1495410" y="3230813"/>
            <a:ext cx="774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8" name="Google Shape;418;p23"/>
          <p:cNvSpPr txBox="1"/>
          <p:nvPr>
            <p:ph idx="9" type="ctrTitle"/>
          </p:nvPr>
        </p:nvSpPr>
        <p:spPr>
          <a:xfrm>
            <a:off x="5880101" y="341524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RISULTATI</a:t>
            </a:r>
            <a:endParaRPr/>
          </a:p>
        </p:txBody>
      </p:sp>
      <p:sp>
        <p:nvSpPr>
          <p:cNvPr id="419" name="Google Shape;419;p23"/>
          <p:cNvSpPr txBox="1"/>
          <p:nvPr>
            <p:ph idx="14" type="title"/>
          </p:nvPr>
        </p:nvSpPr>
        <p:spPr>
          <a:xfrm>
            <a:off x="5021251" y="3233181"/>
            <a:ext cx="86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20" name="Google Shape;420;p23"/>
          <p:cNvSpPr txBox="1"/>
          <p:nvPr>
            <p:ph idx="2" type="title"/>
          </p:nvPr>
        </p:nvSpPr>
        <p:spPr>
          <a:xfrm>
            <a:off x="800808" y="1624564"/>
            <a:ext cx="86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1" name="Google Shape;421;p23"/>
          <p:cNvSpPr/>
          <p:nvPr/>
        </p:nvSpPr>
        <p:spPr>
          <a:xfrm>
            <a:off x="4400680" y="1548609"/>
            <a:ext cx="747196" cy="747236"/>
          </a:xfrm>
          <a:custGeom>
            <a:rect b="b" l="l" r="r" t="t"/>
            <a:pathLst>
              <a:path extrusionOk="0" h="19010" w="19009">
                <a:moveTo>
                  <a:pt x="0" y="1"/>
                </a:moveTo>
                <a:lnTo>
                  <a:pt x="0" y="19009"/>
                </a:lnTo>
                <a:lnTo>
                  <a:pt x="19009" y="19009"/>
                </a:lnTo>
                <a:lnTo>
                  <a:pt x="190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3"/>
          <p:cNvSpPr txBox="1"/>
          <p:nvPr>
            <p:ph idx="5" type="title"/>
          </p:nvPr>
        </p:nvSpPr>
        <p:spPr>
          <a:xfrm>
            <a:off x="4278816" y="1624559"/>
            <a:ext cx="990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3" name="Google Shape;423;p23"/>
          <p:cNvSpPr txBox="1"/>
          <p:nvPr>
            <p:ph idx="7" type="subTitle"/>
          </p:nvPr>
        </p:nvSpPr>
        <p:spPr>
          <a:xfrm>
            <a:off x="2311806" y="3795208"/>
            <a:ext cx="24309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Implementazione tecnica della web 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4"/>
          <p:cNvSpPr txBox="1"/>
          <p:nvPr>
            <p:ph idx="8" type="title"/>
          </p:nvPr>
        </p:nvSpPr>
        <p:spPr>
          <a:xfrm>
            <a:off x="4315625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PREMESSA</a:t>
            </a:r>
            <a:endParaRPr/>
          </a:p>
        </p:txBody>
      </p:sp>
      <p:sp>
        <p:nvSpPr>
          <p:cNvPr id="429" name="Google Shape;429;p24"/>
          <p:cNvSpPr txBox="1"/>
          <p:nvPr>
            <p:ph type="ctrTitle"/>
          </p:nvPr>
        </p:nvSpPr>
        <p:spPr>
          <a:xfrm>
            <a:off x="4014025" y="1624225"/>
            <a:ext cx="18081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1956</a:t>
            </a:r>
            <a:endParaRPr/>
          </a:p>
        </p:txBody>
      </p:sp>
      <p:sp>
        <p:nvSpPr>
          <p:cNvPr id="430" name="Google Shape;430;p24"/>
          <p:cNvSpPr txBox="1"/>
          <p:nvPr>
            <p:ph idx="3" type="ctrTitle"/>
          </p:nvPr>
        </p:nvSpPr>
        <p:spPr>
          <a:xfrm>
            <a:off x="6465750" y="1624225"/>
            <a:ext cx="18081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ALLUMINIO</a:t>
            </a:r>
            <a:endParaRPr/>
          </a:p>
        </p:txBody>
      </p:sp>
      <p:sp>
        <p:nvSpPr>
          <p:cNvPr id="431" name="Google Shape;431;p24"/>
          <p:cNvSpPr txBox="1"/>
          <p:nvPr>
            <p:ph idx="7" type="ctrTitle"/>
          </p:nvPr>
        </p:nvSpPr>
        <p:spPr>
          <a:xfrm>
            <a:off x="6465750" y="3301200"/>
            <a:ext cx="18081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QUALITA’</a:t>
            </a:r>
            <a:endParaRPr/>
          </a:p>
        </p:txBody>
      </p:sp>
      <p:sp>
        <p:nvSpPr>
          <p:cNvPr id="432" name="Google Shape;432;p24"/>
          <p:cNvSpPr txBox="1"/>
          <p:nvPr>
            <p:ph idx="1" type="subTitle"/>
          </p:nvPr>
        </p:nvSpPr>
        <p:spPr>
          <a:xfrm>
            <a:off x="4072800" y="1856625"/>
            <a:ext cx="1690500" cy="8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Nascita Fontana Group</a:t>
            </a:r>
            <a:endParaRPr/>
          </a:p>
        </p:txBody>
      </p:sp>
      <p:sp>
        <p:nvSpPr>
          <p:cNvPr id="433" name="Google Shape;433;p24"/>
          <p:cNvSpPr txBox="1"/>
          <p:nvPr>
            <p:ph idx="2" type="subTitle"/>
          </p:nvPr>
        </p:nvSpPr>
        <p:spPr>
          <a:xfrm>
            <a:off x="6524375" y="1856625"/>
            <a:ext cx="1690500" cy="8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Lavorazione, stampaggio e core business</a:t>
            </a:r>
            <a:endParaRPr/>
          </a:p>
        </p:txBody>
      </p:sp>
      <p:sp>
        <p:nvSpPr>
          <p:cNvPr id="434" name="Google Shape;434;p24"/>
          <p:cNvSpPr txBox="1"/>
          <p:nvPr>
            <p:ph idx="4" type="subTitle"/>
          </p:nvPr>
        </p:nvSpPr>
        <p:spPr>
          <a:xfrm>
            <a:off x="4072750" y="3533600"/>
            <a:ext cx="1690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Jaguar,Rolls Royce, Audi e Ferrari</a:t>
            </a:r>
            <a:endParaRPr/>
          </a:p>
        </p:txBody>
      </p:sp>
      <p:sp>
        <p:nvSpPr>
          <p:cNvPr id="435" name="Google Shape;435;p24"/>
          <p:cNvSpPr txBox="1"/>
          <p:nvPr>
            <p:ph idx="5" type="ctrTitle"/>
          </p:nvPr>
        </p:nvSpPr>
        <p:spPr>
          <a:xfrm>
            <a:off x="4014025" y="3301201"/>
            <a:ext cx="18081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CLIENTI</a:t>
            </a:r>
            <a:endParaRPr/>
          </a:p>
        </p:txBody>
      </p:sp>
      <p:sp>
        <p:nvSpPr>
          <p:cNvPr id="436" name="Google Shape;436;p24"/>
          <p:cNvSpPr txBox="1"/>
          <p:nvPr>
            <p:ph idx="6" type="subTitle"/>
          </p:nvPr>
        </p:nvSpPr>
        <p:spPr>
          <a:xfrm>
            <a:off x="6524525" y="3533600"/>
            <a:ext cx="1690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Efficienza e ottimizzazione dei processi</a:t>
            </a:r>
            <a:endParaRPr/>
          </a:p>
        </p:txBody>
      </p:sp>
      <p:grpSp>
        <p:nvGrpSpPr>
          <p:cNvPr id="437" name="Google Shape;437;p24"/>
          <p:cNvGrpSpPr/>
          <p:nvPr/>
        </p:nvGrpSpPr>
        <p:grpSpPr>
          <a:xfrm>
            <a:off x="171199" y="1466426"/>
            <a:ext cx="3498642" cy="3027767"/>
            <a:chOff x="235600" y="1774125"/>
            <a:chExt cx="3113225" cy="2554000"/>
          </a:xfrm>
        </p:grpSpPr>
        <p:sp>
          <p:nvSpPr>
            <p:cNvPr id="438" name="Google Shape;438;p24"/>
            <p:cNvSpPr/>
            <p:nvPr/>
          </p:nvSpPr>
          <p:spPr>
            <a:xfrm>
              <a:off x="2937300" y="3352625"/>
              <a:ext cx="263475" cy="35225"/>
            </a:xfrm>
            <a:custGeom>
              <a:rect b="b" l="l" r="r" t="t"/>
              <a:pathLst>
                <a:path extrusionOk="0" h="1409" w="10539">
                  <a:moveTo>
                    <a:pt x="0" y="0"/>
                  </a:moveTo>
                  <a:lnTo>
                    <a:pt x="0" y="1409"/>
                  </a:lnTo>
                  <a:lnTo>
                    <a:pt x="10538" y="1409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4"/>
            <p:cNvSpPr/>
            <p:nvPr/>
          </p:nvSpPr>
          <p:spPr>
            <a:xfrm>
              <a:off x="2971550" y="3353875"/>
              <a:ext cx="3175" cy="33025"/>
            </a:xfrm>
            <a:custGeom>
              <a:rect b="b" l="l" r="r" t="t"/>
              <a:pathLst>
                <a:path extrusionOk="0" h="1321" w="127">
                  <a:moveTo>
                    <a:pt x="64" y="1"/>
                  </a:moveTo>
                  <a:cubicBezTo>
                    <a:pt x="26" y="1"/>
                    <a:pt x="1" y="302"/>
                    <a:pt x="1" y="667"/>
                  </a:cubicBezTo>
                  <a:cubicBezTo>
                    <a:pt x="1" y="1032"/>
                    <a:pt x="26" y="1321"/>
                    <a:pt x="64" y="1321"/>
                  </a:cubicBezTo>
                  <a:cubicBezTo>
                    <a:pt x="102" y="1321"/>
                    <a:pt x="127" y="1032"/>
                    <a:pt x="127" y="667"/>
                  </a:cubicBezTo>
                  <a:cubicBezTo>
                    <a:pt x="127" y="302"/>
                    <a:pt x="102" y="1"/>
                    <a:pt x="6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4"/>
            <p:cNvSpPr/>
            <p:nvPr/>
          </p:nvSpPr>
          <p:spPr>
            <a:xfrm>
              <a:off x="2965600" y="3353250"/>
              <a:ext cx="3475" cy="33025"/>
            </a:xfrm>
            <a:custGeom>
              <a:rect b="b" l="l" r="r" t="t"/>
              <a:pathLst>
                <a:path extrusionOk="0" h="1321" w="139">
                  <a:moveTo>
                    <a:pt x="76" y="0"/>
                  </a:moveTo>
                  <a:cubicBezTo>
                    <a:pt x="38" y="0"/>
                    <a:pt x="0" y="290"/>
                    <a:pt x="0" y="654"/>
                  </a:cubicBezTo>
                  <a:cubicBezTo>
                    <a:pt x="0" y="1019"/>
                    <a:pt x="38" y="1321"/>
                    <a:pt x="76" y="1321"/>
                  </a:cubicBezTo>
                  <a:cubicBezTo>
                    <a:pt x="113" y="1321"/>
                    <a:pt x="138" y="1019"/>
                    <a:pt x="138" y="654"/>
                  </a:cubicBezTo>
                  <a:cubicBezTo>
                    <a:pt x="138" y="290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4"/>
            <p:cNvSpPr/>
            <p:nvPr/>
          </p:nvSpPr>
          <p:spPr>
            <a:xfrm>
              <a:off x="3178725" y="3353875"/>
              <a:ext cx="3500" cy="33025"/>
            </a:xfrm>
            <a:custGeom>
              <a:rect b="b" l="l" r="r" t="t"/>
              <a:pathLst>
                <a:path extrusionOk="0" h="1321" w="140">
                  <a:moveTo>
                    <a:pt x="64" y="1"/>
                  </a:moveTo>
                  <a:cubicBezTo>
                    <a:pt x="39" y="1"/>
                    <a:pt x="1" y="302"/>
                    <a:pt x="1" y="667"/>
                  </a:cubicBezTo>
                  <a:cubicBezTo>
                    <a:pt x="1" y="1032"/>
                    <a:pt x="39" y="1321"/>
                    <a:pt x="64" y="1321"/>
                  </a:cubicBezTo>
                  <a:cubicBezTo>
                    <a:pt x="101" y="1321"/>
                    <a:pt x="139" y="1032"/>
                    <a:pt x="139" y="667"/>
                  </a:cubicBezTo>
                  <a:cubicBezTo>
                    <a:pt x="139" y="302"/>
                    <a:pt x="101" y="1"/>
                    <a:pt x="6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4"/>
            <p:cNvSpPr/>
            <p:nvPr/>
          </p:nvSpPr>
          <p:spPr>
            <a:xfrm>
              <a:off x="3173075" y="3353250"/>
              <a:ext cx="3175" cy="33025"/>
            </a:xfrm>
            <a:custGeom>
              <a:rect b="b" l="l" r="r" t="t"/>
              <a:pathLst>
                <a:path extrusionOk="0" h="1321" w="127">
                  <a:moveTo>
                    <a:pt x="63" y="0"/>
                  </a:moveTo>
                  <a:cubicBezTo>
                    <a:pt x="26" y="0"/>
                    <a:pt x="0" y="290"/>
                    <a:pt x="0" y="654"/>
                  </a:cubicBezTo>
                  <a:cubicBezTo>
                    <a:pt x="0" y="1019"/>
                    <a:pt x="26" y="1321"/>
                    <a:pt x="63" y="1321"/>
                  </a:cubicBezTo>
                  <a:cubicBezTo>
                    <a:pt x="101" y="1321"/>
                    <a:pt x="126" y="1019"/>
                    <a:pt x="126" y="654"/>
                  </a:cubicBezTo>
                  <a:cubicBezTo>
                    <a:pt x="126" y="290"/>
                    <a:pt x="101" y="0"/>
                    <a:pt x="6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4"/>
            <p:cNvSpPr/>
            <p:nvPr/>
          </p:nvSpPr>
          <p:spPr>
            <a:xfrm>
              <a:off x="3005525" y="3369600"/>
              <a:ext cx="134875" cy="3175"/>
            </a:xfrm>
            <a:custGeom>
              <a:rect b="b" l="l" r="r" t="t"/>
              <a:pathLst>
                <a:path extrusionOk="0" h="127" w="5395">
                  <a:moveTo>
                    <a:pt x="2691" y="0"/>
                  </a:moveTo>
                  <a:cubicBezTo>
                    <a:pt x="1207" y="0"/>
                    <a:pt x="0" y="25"/>
                    <a:pt x="0" y="63"/>
                  </a:cubicBezTo>
                  <a:cubicBezTo>
                    <a:pt x="0" y="101"/>
                    <a:pt x="1207" y="126"/>
                    <a:pt x="2691" y="126"/>
                  </a:cubicBezTo>
                  <a:cubicBezTo>
                    <a:pt x="4187" y="126"/>
                    <a:pt x="5395" y="101"/>
                    <a:pt x="5395" y="63"/>
                  </a:cubicBezTo>
                  <a:cubicBezTo>
                    <a:pt x="5395" y="25"/>
                    <a:pt x="4187" y="0"/>
                    <a:pt x="269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4"/>
            <p:cNvSpPr/>
            <p:nvPr/>
          </p:nvSpPr>
          <p:spPr>
            <a:xfrm>
              <a:off x="2936050" y="3511050"/>
              <a:ext cx="263775" cy="70450"/>
            </a:xfrm>
            <a:custGeom>
              <a:rect b="b" l="l" r="r" t="t"/>
              <a:pathLst>
                <a:path extrusionOk="0" h="2818" w="10551">
                  <a:moveTo>
                    <a:pt x="0" y="1"/>
                  </a:moveTo>
                  <a:lnTo>
                    <a:pt x="0" y="2818"/>
                  </a:lnTo>
                  <a:lnTo>
                    <a:pt x="10550" y="2818"/>
                  </a:lnTo>
                  <a:lnTo>
                    <a:pt x="1055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4"/>
            <p:cNvSpPr/>
            <p:nvPr/>
          </p:nvSpPr>
          <p:spPr>
            <a:xfrm>
              <a:off x="2936675" y="3517300"/>
              <a:ext cx="266300" cy="60775"/>
            </a:xfrm>
            <a:custGeom>
              <a:rect b="b" l="l" r="r" t="t"/>
              <a:pathLst>
                <a:path extrusionOk="0" h="2431" w="10652">
                  <a:moveTo>
                    <a:pt x="5872" y="115"/>
                  </a:moveTo>
                  <a:cubicBezTo>
                    <a:pt x="5954" y="115"/>
                    <a:pt x="6038" y="140"/>
                    <a:pt x="6112" y="191"/>
                  </a:cubicBezTo>
                  <a:cubicBezTo>
                    <a:pt x="6275" y="304"/>
                    <a:pt x="6388" y="480"/>
                    <a:pt x="6438" y="681"/>
                  </a:cubicBezTo>
                  <a:cubicBezTo>
                    <a:pt x="6509" y="1057"/>
                    <a:pt x="6393" y="1454"/>
                    <a:pt x="6122" y="1730"/>
                  </a:cubicBezTo>
                  <a:lnTo>
                    <a:pt x="6122" y="1730"/>
                  </a:lnTo>
                  <a:cubicBezTo>
                    <a:pt x="5933" y="1614"/>
                    <a:pt x="5763" y="1468"/>
                    <a:pt x="5621" y="1298"/>
                  </a:cubicBezTo>
                  <a:cubicBezTo>
                    <a:pt x="5495" y="1134"/>
                    <a:pt x="5420" y="946"/>
                    <a:pt x="5407" y="757"/>
                  </a:cubicBezTo>
                  <a:cubicBezTo>
                    <a:pt x="5382" y="556"/>
                    <a:pt x="5458" y="367"/>
                    <a:pt x="5596" y="229"/>
                  </a:cubicBezTo>
                  <a:cubicBezTo>
                    <a:pt x="5672" y="153"/>
                    <a:pt x="5771" y="115"/>
                    <a:pt x="5872" y="115"/>
                  </a:cubicBezTo>
                  <a:close/>
                  <a:moveTo>
                    <a:pt x="8438" y="90"/>
                  </a:moveTo>
                  <a:cubicBezTo>
                    <a:pt x="8727" y="116"/>
                    <a:pt x="8966" y="405"/>
                    <a:pt x="8991" y="719"/>
                  </a:cubicBezTo>
                  <a:cubicBezTo>
                    <a:pt x="9016" y="1059"/>
                    <a:pt x="8891" y="1398"/>
                    <a:pt x="8652" y="1637"/>
                  </a:cubicBezTo>
                  <a:cubicBezTo>
                    <a:pt x="8598" y="1690"/>
                    <a:pt x="8541" y="1740"/>
                    <a:pt x="8481" y="1785"/>
                  </a:cubicBezTo>
                  <a:lnTo>
                    <a:pt x="8481" y="1785"/>
                  </a:lnTo>
                  <a:cubicBezTo>
                    <a:pt x="8321" y="1677"/>
                    <a:pt x="8176" y="1538"/>
                    <a:pt x="8073" y="1373"/>
                  </a:cubicBezTo>
                  <a:cubicBezTo>
                    <a:pt x="7922" y="1159"/>
                    <a:pt x="7872" y="883"/>
                    <a:pt x="7910" y="631"/>
                  </a:cubicBezTo>
                  <a:cubicBezTo>
                    <a:pt x="7922" y="493"/>
                    <a:pt x="7985" y="355"/>
                    <a:pt x="8073" y="254"/>
                  </a:cubicBezTo>
                  <a:cubicBezTo>
                    <a:pt x="8161" y="141"/>
                    <a:pt x="8300" y="90"/>
                    <a:pt x="8438" y="90"/>
                  </a:cubicBezTo>
                  <a:close/>
                  <a:moveTo>
                    <a:pt x="3225" y="146"/>
                  </a:moveTo>
                  <a:cubicBezTo>
                    <a:pt x="3347" y="146"/>
                    <a:pt x="3471" y="184"/>
                    <a:pt x="3571" y="254"/>
                  </a:cubicBezTo>
                  <a:cubicBezTo>
                    <a:pt x="3798" y="468"/>
                    <a:pt x="3886" y="795"/>
                    <a:pt x="3798" y="1084"/>
                  </a:cubicBezTo>
                  <a:cubicBezTo>
                    <a:pt x="3697" y="1361"/>
                    <a:pt x="3521" y="1612"/>
                    <a:pt x="3295" y="1801"/>
                  </a:cubicBezTo>
                  <a:cubicBezTo>
                    <a:pt x="3278" y="1815"/>
                    <a:pt x="3261" y="1829"/>
                    <a:pt x="3243" y="1843"/>
                  </a:cubicBezTo>
                  <a:lnTo>
                    <a:pt x="3243" y="1843"/>
                  </a:lnTo>
                  <a:cubicBezTo>
                    <a:pt x="3112" y="1735"/>
                    <a:pt x="2998" y="1606"/>
                    <a:pt x="2905" y="1461"/>
                  </a:cubicBezTo>
                  <a:cubicBezTo>
                    <a:pt x="2704" y="1159"/>
                    <a:pt x="2666" y="782"/>
                    <a:pt x="2779" y="455"/>
                  </a:cubicBezTo>
                  <a:cubicBezTo>
                    <a:pt x="2842" y="304"/>
                    <a:pt x="2968" y="191"/>
                    <a:pt x="3131" y="153"/>
                  </a:cubicBezTo>
                  <a:cubicBezTo>
                    <a:pt x="3162" y="148"/>
                    <a:pt x="3193" y="146"/>
                    <a:pt x="3225" y="146"/>
                  </a:cubicBezTo>
                  <a:close/>
                  <a:moveTo>
                    <a:pt x="5879" y="0"/>
                  </a:moveTo>
                  <a:cubicBezTo>
                    <a:pt x="5864" y="0"/>
                    <a:pt x="5850" y="1"/>
                    <a:pt x="5835" y="2"/>
                  </a:cubicBezTo>
                  <a:cubicBezTo>
                    <a:pt x="5709" y="2"/>
                    <a:pt x="5583" y="53"/>
                    <a:pt x="5495" y="141"/>
                  </a:cubicBezTo>
                  <a:cubicBezTo>
                    <a:pt x="5332" y="304"/>
                    <a:pt x="5256" y="543"/>
                    <a:pt x="5282" y="769"/>
                  </a:cubicBezTo>
                  <a:cubicBezTo>
                    <a:pt x="5294" y="996"/>
                    <a:pt x="5370" y="1210"/>
                    <a:pt x="5521" y="1373"/>
                  </a:cubicBezTo>
                  <a:cubicBezTo>
                    <a:pt x="5663" y="1550"/>
                    <a:pt x="5832" y="1701"/>
                    <a:pt x="6020" y="1822"/>
                  </a:cubicBezTo>
                  <a:lnTo>
                    <a:pt x="6020" y="1822"/>
                  </a:lnTo>
                  <a:cubicBezTo>
                    <a:pt x="5713" y="2066"/>
                    <a:pt x="5339" y="2217"/>
                    <a:pt x="4942" y="2241"/>
                  </a:cubicBezTo>
                  <a:cubicBezTo>
                    <a:pt x="4831" y="2255"/>
                    <a:pt x="4718" y="2262"/>
                    <a:pt x="4606" y="2262"/>
                  </a:cubicBezTo>
                  <a:cubicBezTo>
                    <a:pt x="4324" y="2262"/>
                    <a:pt x="4042" y="2217"/>
                    <a:pt x="3773" y="2128"/>
                  </a:cubicBezTo>
                  <a:cubicBezTo>
                    <a:pt x="3607" y="2076"/>
                    <a:pt x="3453" y="1998"/>
                    <a:pt x="3317" y="1899"/>
                  </a:cubicBezTo>
                  <a:lnTo>
                    <a:pt x="3317" y="1899"/>
                  </a:lnTo>
                  <a:cubicBezTo>
                    <a:pt x="3326" y="1892"/>
                    <a:pt x="3336" y="1884"/>
                    <a:pt x="3345" y="1876"/>
                  </a:cubicBezTo>
                  <a:cubicBezTo>
                    <a:pt x="3597" y="1675"/>
                    <a:pt x="3773" y="1423"/>
                    <a:pt x="3886" y="1122"/>
                  </a:cubicBezTo>
                  <a:cubicBezTo>
                    <a:pt x="3999" y="795"/>
                    <a:pt x="3898" y="417"/>
                    <a:pt x="3634" y="178"/>
                  </a:cubicBezTo>
                  <a:cubicBezTo>
                    <a:pt x="3517" y="90"/>
                    <a:pt x="3369" y="40"/>
                    <a:pt x="3220" y="40"/>
                  </a:cubicBezTo>
                  <a:cubicBezTo>
                    <a:pt x="3178" y="40"/>
                    <a:pt x="3135" y="44"/>
                    <a:pt x="3094" y="53"/>
                  </a:cubicBezTo>
                  <a:cubicBezTo>
                    <a:pt x="2905" y="90"/>
                    <a:pt x="2741" y="229"/>
                    <a:pt x="2666" y="417"/>
                  </a:cubicBezTo>
                  <a:cubicBezTo>
                    <a:pt x="2528" y="782"/>
                    <a:pt x="2578" y="1197"/>
                    <a:pt x="2792" y="1537"/>
                  </a:cubicBezTo>
                  <a:cubicBezTo>
                    <a:pt x="2883" y="1687"/>
                    <a:pt x="2995" y="1819"/>
                    <a:pt x="3125" y="1931"/>
                  </a:cubicBezTo>
                  <a:lnTo>
                    <a:pt x="3125" y="1931"/>
                  </a:lnTo>
                  <a:cubicBezTo>
                    <a:pt x="2767" y="2181"/>
                    <a:pt x="2344" y="2332"/>
                    <a:pt x="1912" y="2354"/>
                  </a:cubicBezTo>
                  <a:cubicBezTo>
                    <a:pt x="1884" y="2355"/>
                    <a:pt x="1856" y="2355"/>
                    <a:pt x="1828" y="2355"/>
                  </a:cubicBezTo>
                  <a:cubicBezTo>
                    <a:pt x="1466" y="2355"/>
                    <a:pt x="1108" y="2279"/>
                    <a:pt x="792" y="2128"/>
                  </a:cubicBezTo>
                  <a:cubicBezTo>
                    <a:pt x="491" y="1977"/>
                    <a:pt x="227" y="1775"/>
                    <a:pt x="0" y="1524"/>
                  </a:cubicBezTo>
                  <a:lnTo>
                    <a:pt x="0" y="1524"/>
                  </a:lnTo>
                  <a:cubicBezTo>
                    <a:pt x="13" y="1549"/>
                    <a:pt x="25" y="1562"/>
                    <a:pt x="38" y="1574"/>
                  </a:cubicBezTo>
                  <a:cubicBezTo>
                    <a:pt x="76" y="1625"/>
                    <a:pt x="126" y="1675"/>
                    <a:pt x="164" y="1725"/>
                  </a:cubicBezTo>
                  <a:cubicBezTo>
                    <a:pt x="597" y="2170"/>
                    <a:pt x="1190" y="2431"/>
                    <a:pt x="1813" y="2431"/>
                  </a:cubicBezTo>
                  <a:cubicBezTo>
                    <a:pt x="1842" y="2431"/>
                    <a:pt x="1870" y="2430"/>
                    <a:pt x="1899" y="2429"/>
                  </a:cubicBezTo>
                  <a:cubicBezTo>
                    <a:pt x="2376" y="2418"/>
                    <a:pt x="2823" y="2260"/>
                    <a:pt x="3198" y="1991"/>
                  </a:cubicBezTo>
                  <a:lnTo>
                    <a:pt x="3198" y="1991"/>
                  </a:lnTo>
                  <a:cubicBezTo>
                    <a:pt x="3356" y="2111"/>
                    <a:pt x="3536" y="2204"/>
                    <a:pt x="3735" y="2266"/>
                  </a:cubicBezTo>
                  <a:cubicBezTo>
                    <a:pt x="4029" y="2361"/>
                    <a:pt x="4338" y="2406"/>
                    <a:pt x="4650" y="2406"/>
                  </a:cubicBezTo>
                  <a:cubicBezTo>
                    <a:pt x="4751" y="2406"/>
                    <a:pt x="4853" y="2401"/>
                    <a:pt x="4955" y="2392"/>
                  </a:cubicBezTo>
                  <a:cubicBezTo>
                    <a:pt x="5395" y="2354"/>
                    <a:pt x="5810" y="2178"/>
                    <a:pt x="6149" y="1901"/>
                  </a:cubicBezTo>
                  <a:cubicBezTo>
                    <a:pt x="6150" y="1901"/>
                    <a:pt x="6150" y="1900"/>
                    <a:pt x="6151" y="1900"/>
                  </a:cubicBezTo>
                  <a:lnTo>
                    <a:pt x="6151" y="1900"/>
                  </a:lnTo>
                  <a:cubicBezTo>
                    <a:pt x="6273" y="1967"/>
                    <a:pt x="6403" y="2022"/>
                    <a:pt x="6539" y="2065"/>
                  </a:cubicBezTo>
                  <a:cubicBezTo>
                    <a:pt x="6835" y="2173"/>
                    <a:pt x="7147" y="2228"/>
                    <a:pt x="7463" y="2228"/>
                  </a:cubicBezTo>
                  <a:cubicBezTo>
                    <a:pt x="7549" y="2228"/>
                    <a:pt x="7635" y="2224"/>
                    <a:pt x="7721" y="2216"/>
                  </a:cubicBezTo>
                  <a:cubicBezTo>
                    <a:pt x="8006" y="2187"/>
                    <a:pt x="8285" y="2079"/>
                    <a:pt x="8517" y="1909"/>
                  </a:cubicBezTo>
                  <a:lnTo>
                    <a:pt x="8517" y="1909"/>
                  </a:lnTo>
                  <a:cubicBezTo>
                    <a:pt x="8529" y="1915"/>
                    <a:pt x="8540" y="1921"/>
                    <a:pt x="8551" y="1926"/>
                  </a:cubicBezTo>
                  <a:cubicBezTo>
                    <a:pt x="8805" y="2053"/>
                    <a:pt x="9091" y="2121"/>
                    <a:pt x="9377" y="2121"/>
                  </a:cubicBezTo>
                  <a:cubicBezTo>
                    <a:pt x="9488" y="2121"/>
                    <a:pt x="9599" y="2111"/>
                    <a:pt x="9708" y="2090"/>
                  </a:cubicBezTo>
                  <a:cubicBezTo>
                    <a:pt x="9959" y="2052"/>
                    <a:pt x="10198" y="1977"/>
                    <a:pt x="10425" y="1889"/>
                  </a:cubicBezTo>
                  <a:cubicBezTo>
                    <a:pt x="10500" y="1851"/>
                    <a:pt x="10563" y="1826"/>
                    <a:pt x="10601" y="1801"/>
                  </a:cubicBezTo>
                  <a:cubicBezTo>
                    <a:pt x="10613" y="1801"/>
                    <a:pt x="10638" y="1788"/>
                    <a:pt x="10651" y="1775"/>
                  </a:cubicBezTo>
                  <a:cubicBezTo>
                    <a:pt x="10651" y="1774"/>
                    <a:pt x="10650" y="1773"/>
                    <a:pt x="10647" y="1773"/>
                  </a:cubicBezTo>
                  <a:cubicBezTo>
                    <a:pt x="10630" y="1773"/>
                    <a:pt x="10556" y="1807"/>
                    <a:pt x="10425" y="1851"/>
                  </a:cubicBezTo>
                  <a:cubicBezTo>
                    <a:pt x="10186" y="1939"/>
                    <a:pt x="9947" y="2002"/>
                    <a:pt x="9708" y="2027"/>
                  </a:cubicBezTo>
                  <a:cubicBezTo>
                    <a:pt x="9612" y="2043"/>
                    <a:pt x="9515" y="2051"/>
                    <a:pt x="9418" y="2051"/>
                  </a:cubicBezTo>
                  <a:cubicBezTo>
                    <a:pt x="9132" y="2051"/>
                    <a:pt x="8844" y="1983"/>
                    <a:pt x="8591" y="1852"/>
                  </a:cubicBezTo>
                  <a:lnTo>
                    <a:pt x="8591" y="1852"/>
                  </a:lnTo>
                  <a:cubicBezTo>
                    <a:pt x="8639" y="1812"/>
                    <a:pt x="8684" y="1770"/>
                    <a:pt x="8727" y="1725"/>
                  </a:cubicBezTo>
                  <a:cubicBezTo>
                    <a:pt x="8991" y="1461"/>
                    <a:pt x="9129" y="1096"/>
                    <a:pt x="9092" y="719"/>
                  </a:cubicBezTo>
                  <a:cubicBezTo>
                    <a:pt x="9079" y="543"/>
                    <a:pt x="9004" y="380"/>
                    <a:pt x="8891" y="241"/>
                  </a:cubicBezTo>
                  <a:cubicBezTo>
                    <a:pt x="8777" y="103"/>
                    <a:pt x="8614" y="15"/>
                    <a:pt x="8450" y="2"/>
                  </a:cubicBezTo>
                  <a:cubicBezTo>
                    <a:pt x="8438" y="2"/>
                    <a:pt x="8425" y="1"/>
                    <a:pt x="8413" y="1"/>
                  </a:cubicBezTo>
                  <a:cubicBezTo>
                    <a:pt x="8251" y="1"/>
                    <a:pt x="8103" y="75"/>
                    <a:pt x="7998" y="204"/>
                  </a:cubicBezTo>
                  <a:cubicBezTo>
                    <a:pt x="7897" y="317"/>
                    <a:pt x="7834" y="468"/>
                    <a:pt x="7809" y="619"/>
                  </a:cubicBezTo>
                  <a:cubicBezTo>
                    <a:pt x="7771" y="908"/>
                    <a:pt x="7834" y="1197"/>
                    <a:pt x="7998" y="1436"/>
                  </a:cubicBezTo>
                  <a:cubicBezTo>
                    <a:pt x="8105" y="1591"/>
                    <a:pt x="8241" y="1732"/>
                    <a:pt x="8402" y="1840"/>
                  </a:cubicBezTo>
                  <a:lnTo>
                    <a:pt x="8402" y="1840"/>
                  </a:lnTo>
                  <a:cubicBezTo>
                    <a:pt x="8194" y="1976"/>
                    <a:pt x="7954" y="2063"/>
                    <a:pt x="7709" y="2090"/>
                  </a:cubicBezTo>
                  <a:cubicBezTo>
                    <a:pt x="7646" y="2094"/>
                    <a:pt x="7582" y="2096"/>
                    <a:pt x="7519" y="2096"/>
                  </a:cubicBezTo>
                  <a:cubicBezTo>
                    <a:pt x="7202" y="2096"/>
                    <a:pt x="6883" y="2044"/>
                    <a:pt x="6589" y="1939"/>
                  </a:cubicBezTo>
                  <a:cubicBezTo>
                    <a:pt x="6471" y="1903"/>
                    <a:pt x="6357" y="1857"/>
                    <a:pt x="6248" y="1800"/>
                  </a:cubicBezTo>
                  <a:lnTo>
                    <a:pt x="6248" y="1800"/>
                  </a:lnTo>
                  <a:cubicBezTo>
                    <a:pt x="6520" y="1492"/>
                    <a:pt x="6643" y="1074"/>
                    <a:pt x="6564" y="656"/>
                  </a:cubicBezTo>
                  <a:cubicBezTo>
                    <a:pt x="6514" y="430"/>
                    <a:pt x="6376" y="229"/>
                    <a:pt x="6174" y="90"/>
                  </a:cubicBezTo>
                  <a:cubicBezTo>
                    <a:pt x="6087" y="36"/>
                    <a:pt x="5980" y="0"/>
                    <a:pt x="587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4"/>
            <p:cNvSpPr/>
            <p:nvPr/>
          </p:nvSpPr>
          <p:spPr>
            <a:xfrm>
              <a:off x="2959625" y="3388775"/>
              <a:ext cx="240200" cy="122000"/>
            </a:xfrm>
            <a:custGeom>
              <a:rect b="b" l="l" r="r" t="t"/>
              <a:pathLst>
                <a:path extrusionOk="0" h="4880" w="9608">
                  <a:moveTo>
                    <a:pt x="0" y="0"/>
                  </a:moveTo>
                  <a:lnTo>
                    <a:pt x="0" y="4879"/>
                  </a:lnTo>
                  <a:lnTo>
                    <a:pt x="9607" y="4879"/>
                  </a:lnTo>
                  <a:lnTo>
                    <a:pt x="960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4"/>
            <p:cNvSpPr/>
            <p:nvPr/>
          </p:nvSpPr>
          <p:spPr>
            <a:xfrm>
              <a:off x="2997975" y="3392850"/>
              <a:ext cx="3175" cy="118225"/>
            </a:xfrm>
            <a:custGeom>
              <a:rect b="b" l="l" r="r" t="t"/>
              <a:pathLst>
                <a:path extrusionOk="0" h="4729" w="127">
                  <a:moveTo>
                    <a:pt x="63" y="1"/>
                  </a:moveTo>
                  <a:cubicBezTo>
                    <a:pt x="25" y="1"/>
                    <a:pt x="0" y="1057"/>
                    <a:pt x="0" y="2365"/>
                  </a:cubicBezTo>
                  <a:cubicBezTo>
                    <a:pt x="0" y="3673"/>
                    <a:pt x="25" y="4729"/>
                    <a:pt x="63" y="4729"/>
                  </a:cubicBezTo>
                  <a:cubicBezTo>
                    <a:pt x="101" y="4729"/>
                    <a:pt x="126" y="3660"/>
                    <a:pt x="126" y="2365"/>
                  </a:cubicBezTo>
                  <a:cubicBezTo>
                    <a:pt x="126" y="1057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4"/>
            <p:cNvSpPr/>
            <p:nvPr/>
          </p:nvSpPr>
          <p:spPr>
            <a:xfrm>
              <a:off x="3016200" y="3391600"/>
              <a:ext cx="3175" cy="116650"/>
            </a:xfrm>
            <a:custGeom>
              <a:rect b="b" l="l" r="r" t="t"/>
              <a:pathLst>
                <a:path extrusionOk="0" h="4666" w="127">
                  <a:moveTo>
                    <a:pt x="63" y="1"/>
                  </a:moveTo>
                  <a:cubicBezTo>
                    <a:pt x="26" y="1"/>
                    <a:pt x="1" y="1044"/>
                    <a:pt x="1" y="2327"/>
                  </a:cubicBezTo>
                  <a:cubicBezTo>
                    <a:pt x="1" y="3622"/>
                    <a:pt x="26" y="4666"/>
                    <a:pt x="63" y="4666"/>
                  </a:cubicBezTo>
                  <a:cubicBezTo>
                    <a:pt x="101" y="4666"/>
                    <a:pt x="126" y="3622"/>
                    <a:pt x="126" y="2327"/>
                  </a:cubicBezTo>
                  <a:cubicBezTo>
                    <a:pt x="126" y="1044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4"/>
            <p:cNvSpPr/>
            <p:nvPr/>
          </p:nvSpPr>
          <p:spPr>
            <a:xfrm>
              <a:off x="3170875" y="3387525"/>
              <a:ext cx="3475" cy="122925"/>
            </a:xfrm>
            <a:custGeom>
              <a:rect b="b" l="l" r="r" t="t"/>
              <a:pathLst>
                <a:path extrusionOk="0" h="4917" w="139">
                  <a:moveTo>
                    <a:pt x="63" y="0"/>
                  </a:moveTo>
                  <a:cubicBezTo>
                    <a:pt x="26" y="0"/>
                    <a:pt x="0" y="1107"/>
                    <a:pt x="0" y="2465"/>
                  </a:cubicBezTo>
                  <a:cubicBezTo>
                    <a:pt x="0" y="3823"/>
                    <a:pt x="26" y="4917"/>
                    <a:pt x="63" y="4917"/>
                  </a:cubicBezTo>
                  <a:cubicBezTo>
                    <a:pt x="101" y="4917"/>
                    <a:pt x="139" y="3823"/>
                    <a:pt x="139" y="2465"/>
                  </a:cubicBezTo>
                  <a:cubicBezTo>
                    <a:pt x="139" y="1107"/>
                    <a:pt x="101" y="0"/>
                    <a:pt x="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4"/>
            <p:cNvSpPr/>
            <p:nvPr/>
          </p:nvSpPr>
          <p:spPr>
            <a:xfrm>
              <a:off x="3149500" y="3389075"/>
              <a:ext cx="3175" cy="119800"/>
            </a:xfrm>
            <a:custGeom>
              <a:rect b="b" l="l" r="r" t="t"/>
              <a:pathLst>
                <a:path extrusionOk="0" h="4792" w="127">
                  <a:moveTo>
                    <a:pt x="63" y="1"/>
                  </a:moveTo>
                  <a:cubicBezTo>
                    <a:pt x="25" y="1"/>
                    <a:pt x="0" y="1070"/>
                    <a:pt x="0" y="2403"/>
                  </a:cubicBezTo>
                  <a:cubicBezTo>
                    <a:pt x="0" y="3723"/>
                    <a:pt x="25" y="4792"/>
                    <a:pt x="63" y="4792"/>
                  </a:cubicBezTo>
                  <a:cubicBezTo>
                    <a:pt x="101" y="4792"/>
                    <a:pt x="126" y="3723"/>
                    <a:pt x="126" y="2403"/>
                  </a:cubicBezTo>
                  <a:cubicBezTo>
                    <a:pt x="126" y="1070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4"/>
            <p:cNvSpPr/>
            <p:nvPr/>
          </p:nvSpPr>
          <p:spPr>
            <a:xfrm>
              <a:off x="1530500" y="1997700"/>
              <a:ext cx="1618400" cy="1073275"/>
            </a:xfrm>
            <a:custGeom>
              <a:rect b="b" l="l" r="r" t="t"/>
              <a:pathLst>
                <a:path extrusionOk="0" h="42931" w="64736">
                  <a:moveTo>
                    <a:pt x="0" y="0"/>
                  </a:moveTo>
                  <a:lnTo>
                    <a:pt x="0" y="42930"/>
                  </a:lnTo>
                  <a:lnTo>
                    <a:pt x="64735" y="42930"/>
                  </a:lnTo>
                  <a:lnTo>
                    <a:pt x="64735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4"/>
            <p:cNvSpPr/>
            <p:nvPr/>
          </p:nvSpPr>
          <p:spPr>
            <a:xfrm>
              <a:off x="235600" y="1796150"/>
              <a:ext cx="553325" cy="551175"/>
            </a:xfrm>
            <a:custGeom>
              <a:rect b="b" l="l" r="r" t="t"/>
              <a:pathLst>
                <a:path extrusionOk="0" h="22047" w="22133">
                  <a:moveTo>
                    <a:pt x="11071" y="5800"/>
                  </a:moveTo>
                  <a:cubicBezTo>
                    <a:pt x="11711" y="5800"/>
                    <a:pt x="12358" y="5918"/>
                    <a:pt x="12978" y="6163"/>
                  </a:cubicBezTo>
                  <a:cubicBezTo>
                    <a:pt x="14952" y="6930"/>
                    <a:pt x="16260" y="8817"/>
                    <a:pt x="16310" y="10942"/>
                  </a:cubicBezTo>
                  <a:cubicBezTo>
                    <a:pt x="16360" y="13834"/>
                    <a:pt x="14059" y="16236"/>
                    <a:pt x="11154" y="16286"/>
                  </a:cubicBezTo>
                  <a:cubicBezTo>
                    <a:pt x="11123" y="16286"/>
                    <a:pt x="11092" y="16287"/>
                    <a:pt x="11060" y="16287"/>
                  </a:cubicBezTo>
                  <a:cubicBezTo>
                    <a:pt x="8973" y="16287"/>
                    <a:pt x="7093" y="15050"/>
                    <a:pt x="6263" y="13130"/>
                  </a:cubicBezTo>
                  <a:cubicBezTo>
                    <a:pt x="5408" y="11193"/>
                    <a:pt x="5823" y="8930"/>
                    <a:pt x="7294" y="7408"/>
                  </a:cubicBezTo>
                  <a:cubicBezTo>
                    <a:pt x="8303" y="6364"/>
                    <a:pt x="9673" y="5800"/>
                    <a:pt x="11071" y="5800"/>
                  </a:cubicBezTo>
                  <a:close/>
                  <a:moveTo>
                    <a:pt x="11052" y="0"/>
                  </a:moveTo>
                  <a:cubicBezTo>
                    <a:pt x="10998" y="0"/>
                    <a:pt x="10944" y="1"/>
                    <a:pt x="10890" y="2"/>
                  </a:cubicBezTo>
                  <a:cubicBezTo>
                    <a:pt x="4842" y="102"/>
                    <a:pt x="0" y="5120"/>
                    <a:pt x="101" y="11193"/>
                  </a:cubicBezTo>
                  <a:cubicBezTo>
                    <a:pt x="201" y="17205"/>
                    <a:pt x="5093" y="22047"/>
                    <a:pt x="11059" y="22047"/>
                  </a:cubicBezTo>
                  <a:cubicBezTo>
                    <a:pt x="11120" y="22047"/>
                    <a:pt x="11181" y="22046"/>
                    <a:pt x="11242" y="22045"/>
                  </a:cubicBezTo>
                  <a:cubicBezTo>
                    <a:pt x="17291" y="21945"/>
                    <a:pt x="22132" y="16927"/>
                    <a:pt x="22031" y="10854"/>
                  </a:cubicBezTo>
                  <a:cubicBezTo>
                    <a:pt x="21932" y="4822"/>
                    <a:pt x="17028" y="0"/>
                    <a:pt x="1105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4"/>
            <p:cNvSpPr/>
            <p:nvPr/>
          </p:nvSpPr>
          <p:spPr>
            <a:xfrm>
              <a:off x="235600" y="1796175"/>
              <a:ext cx="281075" cy="550850"/>
            </a:xfrm>
            <a:custGeom>
              <a:rect b="b" l="l" r="r" t="t"/>
              <a:pathLst>
                <a:path extrusionOk="0" h="22034" w="11243">
                  <a:moveTo>
                    <a:pt x="10890" y="1"/>
                  </a:moveTo>
                  <a:cubicBezTo>
                    <a:pt x="4842" y="101"/>
                    <a:pt x="0" y="5119"/>
                    <a:pt x="101" y="11192"/>
                  </a:cubicBezTo>
                  <a:cubicBezTo>
                    <a:pt x="201" y="17204"/>
                    <a:pt x="5093" y="22033"/>
                    <a:pt x="11058" y="22033"/>
                  </a:cubicBezTo>
                  <a:cubicBezTo>
                    <a:pt x="11119" y="22033"/>
                    <a:pt x="11181" y="22033"/>
                    <a:pt x="11242" y="22032"/>
                  </a:cubicBezTo>
                  <a:lnTo>
                    <a:pt x="11154" y="16285"/>
                  </a:lnTo>
                  <a:cubicBezTo>
                    <a:pt x="8275" y="16272"/>
                    <a:pt x="5948" y="13971"/>
                    <a:pt x="5898" y="11104"/>
                  </a:cubicBezTo>
                  <a:cubicBezTo>
                    <a:pt x="5848" y="8225"/>
                    <a:pt x="8111" y="5848"/>
                    <a:pt x="10978" y="5747"/>
                  </a:cubicBezTo>
                  <a:lnTo>
                    <a:pt x="1089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4"/>
            <p:cNvSpPr/>
            <p:nvPr/>
          </p:nvSpPr>
          <p:spPr>
            <a:xfrm>
              <a:off x="483325" y="1774125"/>
              <a:ext cx="320675" cy="314750"/>
            </a:xfrm>
            <a:custGeom>
              <a:rect b="b" l="l" r="r" t="t"/>
              <a:pathLst>
                <a:path extrusionOk="0" h="12590" w="12827">
                  <a:moveTo>
                    <a:pt x="215" y="1"/>
                  </a:moveTo>
                  <a:cubicBezTo>
                    <a:pt x="144" y="1"/>
                    <a:pt x="72" y="1"/>
                    <a:pt x="0" y="2"/>
                  </a:cubicBezTo>
                  <a:lnTo>
                    <a:pt x="114" y="7107"/>
                  </a:lnTo>
                  <a:cubicBezTo>
                    <a:pt x="153" y="7107"/>
                    <a:pt x="191" y="7106"/>
                    <a:pt x="230" y="7106"/>
                  </a:cubicBezTo>
                  <a:cubicBezTo>
                    <a:pt x="3555" y="7106"/>
                    <a:pt x="6075" y="9234"/>
                    <a:pt x="6137" y="12590"/>
                  </a:cubicBezTo>
                  <a:lnTo>
                    <a:pt x="12827" y="12489"/>
                  </a:lnTo>
                  <a:cubicBezTo>
                    <a:pt x="12715" y="5444"/>
                    <a:pt x="7181" y="1"/>
                    <a:pt x="21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4"/>
            <p:cNvSpPr/>
            <p:nvPr/>
          </p:nvSpPr>
          <p:spPr>
            <a:xfrm>
              <a:off x="1527025" y="4134400"/>
              <a:ext cx="194000" cy="152850"/>
            </a:xfrm>
            <a:custGeom>
              <a:rect b="b" l="l" r="r" t="t"/>
              <a:pathLst>
                <a:path extrusionOk="0" h="6114" w="7760">
                  <a:moveTo>
                    <a:pt x="5276" y="1"/>
                  </a:moveTo>
                  <a:cubicBezTo>
                    <a:pt x="4513" y="1"/>
                    <a:pt x="3784" y="505"/>
                    <a:pt x="3396" y="1185"/>
                  </a:cubicBezTo>
                  <a:cubicBezTo>
                    <a:pt x="3044" y="1788"/>
                    <a:pt x="2893" y="2543"/>
                    <a:pt x="2365" y="2995"/>
                  </a:cubicBezTo>
                  <a:cubicBezTo>
                    <a:pt x="2076" y="3234"/>
                    <a:pt x="1723" y="3360"/>
                    <a:pt x="1384" y="3498"/>
                  </a:cubicBezTo>
                  <a:cubicBezTo>
                    <a:pt x="1044" y="3637"/>
                    <a:pt x="667" y="3800"/>
                    <a:pt x="479" y="4127"/>
                  </a:cubicBezTo>
                  <a:cubicBezTo>
                    <a:pt x="1" y="5020"/>
                    <a:pt x="629" y="5787"/>
                    <a:pt x="906" y="6026"/>
                  </a:cubicBezTo>
                  <a:lnTo>
                    <a:pt x="1019" y="5951"/>
                  </a:lnTo>
                  <a:lnTo>
                    <a:pt x="6037" y="6114"/>
                  </a:lnTo>
                  <a:cubicBezTo>
                    <a:pt x="6502" y="6114"/>
                    <a:pt x="7017" y="6114"/>
                    <a:pt x="7370" y="5800"/>
                  </a:cubicBezTo>
                  <a:cubicBezTo>
                    <a:pt x="7747" y="5460"/>
                    <a:pt x="7759" y="4882"/>
                    <a:pt x="7759" y="4379"/>
                  </a:cubicBezTo>
                  <a:cubicBezTo>
                    <a:pt x="7747" y="3448"/>
                    <a:pt x="7747" y="2505"/>
                    <a:pt x="7395" y="1650"/>
                  </a:cubicBezTo>
                  <a:cubicBezTo>
                    <a:pt x="7043" y="782"/>
                    <a:pt x="6276" y="40"/>
                    <a:pt x="5358" y="3"/>
                  </a:cubicBezTo>
                  <a:cubicBezTo>
                    <a:pt x="5330" y="1"/>
                    <a:pt x="5303" y="1"/>
                    <a:pt x="527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1459750" y="3940500"/>
              <a:ext cx="329800" cy="387625"/>
            </a:xfrm>
            <a:custGeom>
              <a:rect b="b" l="l" r="r" t="t"/>
              <a:pathLst>
                <a:path extrusionOk="0" h="15505" w="13192">
                  <a:moveTo>
                    <a:pt x="1497" y="126"/>
                  </a:moveTo>
                  <a:cubicBezTo>
                    <a:pt x="1547" y="402"/>
                    <a:pt x="1786" y="1899"/>
                    <a:pt x="2113" y="3936"/>
                  </a:cubicBezTo>
                  <a:lnTo>
                    <a:pt x="793" y="3936"/>
                  </a:lnTo>
                  <a:lnTo>
                    <a:pt x="152" y="126"/>
                  </a:lnTo>
                  <a:close/>
                  <a:moveTo>
                    <a:pt x="4301" y="126"/>
                  </a:moveTo>
                  <a:lnTo>
                    <a:pt x="4603" y="3936"/>
                  </a:lnTo>
                  <a:lnTo>
                    <a:pt x="2252" y="3936"/>
                  </a:lnTo>
                  <a:cubicBezTo>
                    <a:pt x="2164" y="3408"/>
                    <a:pt x="2088" y="2917"/>
                    <a:pt x="2013" y="2465"/>
                  </a:cubicBezTo>
                  <a:cubicBezTo>
                    <a:pt x="1761" y="931"/>
                    <a:pt x="1673" y="340"/>
                    <a:pt x="1623" y="126"/>
                  </a:cubicBezTo>
                  <a:close/>
                  <a:moveTo>
                    <a:pt x="6879" y="126"/>
                  </a:moveTo>
                  <a:lnTo>
                    <a:pt x="6967" y="3936"/>
                  </a:lnTo>
                  <a:lnTo>
                    <a:pt x="4741" y="3936"/>
                  </a:lnTo>
                  <a:lnTo>
                    <a:pt x="4440" y="126"/>
                  </a:lnTo>
                  <a:close/>
                  <a:moveTo>
                    <a:pt x="9507" y="126"/>
                  </a:moveTo>
                  <a:lnTo>
                    <a:pt x="9382" y="3936"/>
                  </a:lnTo>
                  <a:lnTo>
                    <a:pt x="7093" y="3936"/>
                  </a:lnTo>
                  <a:lnTo>
                    <a:pt x="7005" y="126"/>
                  </a:lnTo>
                  <a:close/>
                  <a:moveTo>
                    <a:pt x="11456" y="126"/>
                  </a:moveTo>
                  <a:lnTo>
                    <a:pt x="11129" y="3936"/>
                  </a:lnTo>
                  <a:lnTo>
                    <a:pt x="9507" y="3936"/>
                  </a:lnTo>
                  <a:lnTo>
                    <a:pt x="9633" y="126"/>
                  </a:lnTo>
                  <a:close/>
                  <a:moveTo>
                    <a:pt x="13041" y="126"/>
                  </a:moveTo>
                  <a:lnTo>
                    <a:pt x="12601" y="3936"/>
                  </a:lnTo>
                  <a:lnTo>
                    <a:pt x="11268" y="3936"/>
                  </a:lnTo>
                  <a:lnTo>
                    <a:pt x="11595" y="126"/>
                  </a:lnTo>
                  <a:close/>
                  <a:moveTo>
                    <a:pt x="2277" y="4917"/>
                  </a:moveTo>
                  <a:cubicBezTo>
                    <a:pt x="2478" y="6187"/>
                    <a:pt x="2704" y="7608"/>
                    <a:pt x="2931" y="9029"/>
                  </a:cubicBezTo>
                  <a:lnTo>
                    <a:pt x="1648" y="9029"/>
                  </a:lnTo>
                  <a:lnTo>
                    <a:pt x="969" y="4917"/>
                  </a:lnTo>
                  <a:close/>
                  <a:moveTo>
                    <a:pt x="4679" y="4917"/>
                  </a:moveTo>
                  <a:lnTo>
                    <a:pt x="4993" y="9029"/>
                  </a:lnTo>
                  <a:lnTo>
                    <a:pt x="3056" y="9029"/>
                  </a:lnTo>
                  <a:lnTo>
                    <a:pt x="2855" y="7771"/>
                  </a:lnTo>
                  <a:cubicBezTo>
                    <a:pt x="2704" y="6803"/>
                    <a:pt x="2553" y="5835"/>
                    <a:pt x="2415" y="4929"/>
                  </a:cubicBezTo>
                  <a:lnTo>
                    <a:pt x="4679" y="4917"/>
                  </a:lnTo>
                  <a:close/>
                  <a:moveTo>
                    <a:pt x="6992" y="4917"/>
                  </a:moveTo>
                  <a:lnTo>
                    <a:pt x="7080" y="9029"/>
                  </a:lnTo>
                  <a:lnTo>
                    <a:pt x="5131" y="9029"/>
                  </a:lnTo>
                  <a:lnTo>
                    <a:pt x="4817" y="4917"/>
                  </a:lnTo>
                  <a:close/>
                  <a:moveTo>
                    <a:pt x="9356" y="4917"/>
                  </a:moveTo>
                  <a:lnTo>
                    <a:pt x="9218" y="9029"/>
                  </a:lnTo>
                  <a:lnTo>
                    <a:pt x="7206" y="9029"/>
                  </a:lnTo>
                  <a:lnTo>
                    <a:pt x="7118" y="4917"/>
                  </a:lnTo>
                  <a:close/>
                  <a:moveTo>
                    <a:pt x="11067" y="4917"/>
                  </a:moveTo>
                  <a:lnTo>
                    <a:pt x="10714" y="9029"/>
                  </a:lnTo>
                  <a:lnTo>
                    <a:pt x="9356" y="9029"/>
                  </a:lnTo>
                  <a:lnTo>
                    <a:pt x="9495" y="4917"/>
                  </a:lnTo>
                  <a:close/>
                  <a:moveTo>
                    <a:pt x="12475" y="4917"/>
                  </a:moveTo>
                  <a:lnTo>
                    <a:pt x="11997" y="9029"/>
                  </a:lnTo>
                  <a:lnTo>
                    <a:pt x="10828" y="9029"/>
                  </a:lnTo>
                  <a:lnTo>
                    <a:pt x="11180" y="4917"/>
                  </a:lnTo>
                  <a:close/>
                  <a:moveTo>
                    <a:pt x="9180" y="10010"/>
                  </a:moveTo>
                  <a:lnTo>
                    <a:pt x="9067" y="13581"/>
                  </a:lnTo>
                  <a:lnTo>
                    <a:pt x="7319" y="13581"/>
                  </a:lnTo>
                  <a:lnTo>
                    <a:pt x="7231" y="10010"/>
                  </a:lnTo>
                  <a:close/>
                  <a:moveTo>
                    <a:pt x="3082" y="10022"/>
                  </a:moveTo>
                  <a:cubicBezTo>
                    <a:pt x="3270" y="11254"/>
                    <a:pt x="3459" y="12474"/>
                    <a:pt x="3635" y="13593"/>
                  </a:cubicBezTo>
                  <a:lnTo>
                    <a:pt x="2415" y="13593"/>
                  </a:lnTo>
                  <a:lnTo>
                    <a:pt x="1811" y="10022"/>
                  </a:lnTo>
                  <a:close/>
                  <a:moveTo>
                    <a:pt x="5081" y="10022"/>
                  </a:moveTo>
                  <a:lnTo>
                    <a:pt x="5358" y="13593"/>
                  </a:lnTo>
                  <a:lnTo>
                    <a:pt x="3761" y="13593"/>
                  </a:lnTo>
                  <a:lnTo>
                    <a:pt x="3207" y="10022"/>
                  </a:lnTo>
                  <a:close/>
                  <a:moveTo>
                    <a:pt x="7093" y="10022"/>
                  </a:moveTo>
                  <a:lnTo>
                    <a:pt x="7181" y="13593"/>
                  </a:lnTo>
                  <a:lnTo>
                    <a:pt x="5496" y="13593"/>
                  </a:lnTo>
                  <a:lnTo>
                    <a:pt x="5207" y="10022"/>
                  </a:lnTo>
                  <a:close/>
                  <a:moveTo>
                    <a:pt x="10614" y="10022"/>
                  </a:moveTo>
                  <a:lnTo>
                    <a:pt x="10312" y="13593"/>
                  </a:lnTo>
                  <a:lnTo>
                    <a:pt x="9193" y="13593"/>
                  </a:lnTo>
                  <a:lnTo>
                    <a:pt x="9319" y="10022"/>
                  </a:lnTo>
                  <a:close/>
                  <a:moveTo>
                    <a:pt x="11871" y="10022"/>
                  </a:moveTo>
                  <a:lnTo>
                    <a:pt x="11456" y="13593"/>
                  </a:lnTo>
                  <a:lnTo>
                    <a:pt x="10438" y="13593"/>
                  </a:lnTo>
                  <a:lnTo>
                    <a:pt x="10740" y="10022"/>
                  </a:lnTo>
                  <a:close/>
                  <a:moveTo>
                    <a:pt x="1" y="0"/>
                  </a:moveTo>
                  <a:lnTo>
                    <a:pt x="2377" y="14159"/>
                  </a:lnTo>
                  <a:cubicBezTo>
                    <a:pt x="2478" y="14763"/>
                    <a:pt x="2918" y="15253"/>
                    <a:pt x="3509" y="15417"/>
                  </a:cubicBezTo>
                  <a:lnTo>
                    <a:pt x="3547" y="15429"/>
                  </a:lnTo>
                  <a:cubicBezTo>
                    <a:pt x="3585" y="15442"/>
                    <a:pt x="3622" y="15454"/>
                    <a:pt x="3673" y="15467"/>
                  </a:cubicBezTo>
                  <a:cubicBezTo>
                    <a:pt x="3761" y="15480"/>
                    <a:pt x="3849" y="15492"/>
                    <a:pt x="3937" y="15492"/>
                  </a:cubicBezTo>
                  <a:lnTo>
                    <a:pt x="3937" y="15505"/>
                  </a:lnTo>
                  <a:lnTo>
                    <a:pt x="4000" y="15492"/>
                  </a:lnTo>
                  <a:lnTo>
                    <a:pt x="9885" y="15492"/>
                  </a:lnTo>
                  <a:cubicBezTo>
                    <a:pt x="10702" y="15492"/>
                    <a:pt x="11406" y="14889"/>
                    <a:pt x="11532" y="14084"/>
                  </a:cubicBezTo>
                  <a:lnTo>
                    <a:pt x="12676" y="4326"/>
                  </a:lnTo>
                  <a:lnTo>
                    <a:pt x="12739" y="3936"/>
                  </a:lnTo>
                  <a:lnTo>
                    <a:pt x="13192" y="63"/>
                  </a:lnTo>
                  <a:lnTo>
                    <a:pt x="1319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4"/>
            <p:cNvSpPr/>
            <p:nvPr/>
          </p:nvSpPr>
          <p:spPr>
            <a:xfrm>
              <a:off x="1047925" y="3202975"/>
              <a:ext cx="692275" cy="194950"/>
            </a:xfrm>
            <a:custGeom>
              <a:rect b="b" l="l" r="r" t="t"/>
              <a:pathLst>
                <a:path extrusionOk="0" h="7798" w="27691">
                  <a:moveTo>
                    <a:pt x="806" y="1"/>
                  </a:moveTo>
                  <a:cubicBezTo>
                    <a:pt x="365" y="1"/>
                    <a:pt x="1" y="365"/>
                    <a:pt x="1" y="805"/>
                  </a:cubicBezTo>
                  <a:lnTo>
                    <a:pt x="1" y="6992"/>
                  </a:lnTo>
                  <a:cubicBezTo>
                    <a:pt x="1" y="7445"/>
                    <a:pt x="365" y="7797"/>
                    <a:pt x="806" y="7797"/>
                  </a:cubicBezTo>
                  <a:lnTo>
                    <a:pt x="26886" y="7797"/>
                  </a:lnTo>
                  <a:cubicBezTo>
                    <a:pt x="27338" y="7797"/>
                    <a:pt x="27690" y="7445"/>
                    <a:pt x="27690" y="6992"/>
                  </a:cubicBezTo>
                  <a:lnTo>
                    <a:pt x="27690" y="805"/>
                  </a:lnTo>
                  <a:cubicBezTo>
                    <a:pt x="27690" y="365"/>
                    <a:pt x="27338" y="1"/>
                    <a:pt x="26886" y="1"/>
                  </a:cubicBez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4"/>
            <p:cNvSpPr/>
            <p:nvPr/>
          </p:nvSpPr>
          <p:spPr>
            <a:xfrm>
              <a:off x="1113325" y="3264250"/>
              <a:ext cx="94950" cy="84650"/>
            </a:xfrm>
            <a:custGeom>
              <a:rect b="b" l="l" r="r" t="t"/>
              <a:pathLst>
                <a:path extrusionOk="0" h="3386" w="3798">
                  <a:moveTo>
                    <a:pt x="1899" y="0"/>
                  </a:moveTo>
                  <a:cubicBezTo>
                    <a:pt x="1408" y="0"/>
                    <a:pt x="920" y="216"/>
                    <a:pt x="591" y="630"/>
                  </a:cubicBezTo>
                  <a:cubicBezTo>
                    <a:pt x="0" y="1360"/>
                    <a:pt x="126" y="2429"/>
                    <a:pt x="855" y="3007"/>
                  </a:cubicBezTo>
                  <a:cubicBezTo>
                    <a:pt x="1164" y="3262"/>
                    <a:pt x="1539" y="3386"/>
                    <a:pt x="1912" y="3386"/>
                  </a:cubicBezTo>
                  <a:cubicBezTo>
                    <a:pt x="2403" y="3386"/>
                    <a:pt x="2890" y="3170"/>
                    <a:pt x="3219" y="2756"/>
                  </a:cubicBezTo>
                  <a:cubicBezTo>
                    <a:pt x="3798" y="2026"/>
                    <a:pt x="3685" y="957"/>
                    <a:pt x="2955" y="379"/>
                  </a:cubicBezTo>
                  <a:cubicBezTo>
                    <a:pt x="2646" y="124"/>
                    <a:pt x="2272" y="0"/>
                    <a:pt x="189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1136575" y="3292225"/>
              <a:ext cx="48750" cy="30875"/>
            </a:xfrm>
            <a:custGeom>
              <a:rect b="b" l="l" r="r" t="t"/>
              <a:pathLst>
                <a:path extrusionOk="0" h="1235" w="1950">
                  <a:moveTo>
                    <a:pt x="1921" y="1"/>
                  </a:moveTo>
                  <a:cubicBezTo>
                    <a:pt x="1872" y="1"/>
                    <a:pt x="1431" y="382"/>
                    <a:pt x="931" y="882"/>
                  </a:cubicBezTo>
                  <a:lnTo>
                    <a:pt x="749" y="1065"/>
                  </a:lnTo>
                  <a:lnTo>
                    <a:pt x="749" y="1065"/>
                  </a:lnTo>
                  <a:cubicBezTo>
                    <a:pt x="364" y="682"/>
                    <a:pt x="64" y="416"/>
                    <a:pt x="28" y="416"/>
                  </a:cubicBezTo>
                  <a:cubicBezTo>
                    <a:pt x="27" y="416"/>
                    <a:pt x="26" y="417"/>
                    <a:pt x="26" y="417"/>
                  </a:cubicBezTo>
                  <a:cubicBezTo>
                    <a:pt x="1" y="442"/>
                    <a:pt x="290" y="769"/>
                    <a:pt x="705" y="1197"/>
                  </a:cubicBezTo>
                  <a:lnTo>
                    <a:pt x="743" y="1234"/>
                  </a:lnTo>
                  <a:lnTo>
                    <a:pt x="793" y="1197"/>
                  </a:lnTo>
                  <a:lnTo>
                    <a:pt x="1019" y="983"/>
                  </a:lnTo>
                  <a:cubicBezTo>
                    <a:pt x="1548" y="467"/>
                    <a:pt x="1950" y="27"/>
                    <a:pt x="1925" y="2"/>
                  </a:cubicBezTo>
                  <a:cubicBezTo>
                    <a:pt x="1924" y="1"/>
                    <a:pt x="1923" y="1"/>
                    <a:pt x="192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1256975" y="3284075"/>
              <a:ext cx="415325" cy="3175"/>
            </a:xfrm>
            <a:custGeom>
              <a:rect b="b" l="l" r="r" t="t"/>
              <a:pathLst>
                <a:path extrusionOk="0" h="127" w="16613">
                  <a:moveTo>
                    <a:pt x="8300" y="1"/>
                  </a:moveTo>
                  <a:cubicBezTo>
                    <a:pt x="3723" y="1"/>
                    <a:pt x="1" y="26"/>
                    <a:pt x="1" y="64"/>
                  </a:cubicBezTo>
                  <a:cubicBezTo>
                    <a:pt x="1" y="102"/>
                    <a:pt x="3723" y="127"/>
                    <a:pt x="8300" y="127"/>
                  </a:cubicBezTo>
                  <a:cubicBezTo>
                    <a:pt x="12890" y="127"/>
                    <a:pt x="16612" y="102"/>
                    <a:pt x="16612" y="64"/>
                  </a:cubicBezTo>
                  <a:cubicBezTo>
                    <a:pt x="16612" y="26"/>
                    <a:pt x="12890" y="1"/>
                    <a:pt x="83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1258875" y="3319300"/>
              <a:ext cx="415000" cy="3175"/>
            </a:xfrm>
            <a:custGeom>
              <a:rect b="b" l="l" r="r" t="t"/>
              <a:pathLst>
                <a:path extrusionOk="0" h="127" w="16600">
                  <a:moveTo>
                    <a:pt x="8300" y="0"/>
                  </a:moveTo>
                  <a:cubicBezTo>
                    <a:pt x="3710" y="0"/>
                    <a:pt x="0" y="25"/>
                    <a:pt x="0" y="63"/>
                  </a:cubicBezTo>
                  <a:cubicBezTo>
                    <a:pt x="0" y="101"/>
                    <a:pt x="3710" y="126"/>
                    <a:pt x="8300" y="126"/>
                  </a:cubicBezTo>
                  <a:cubicBezTo>
                    <a:pt x="12890" y="126"/>
                    <a:pt x="16599" y="101"/>
                    <a:pt x="16599" y="63"/>
                  </a:cubicBezTo>
                  <a:cubicBezTo>
                    <a:pt x="16599" y="25"/>
                    <a:pt x="12890" y="0"/>
                    <a:pt x="830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288400" y="4321825"/>
              <a:ext cx="3060425" cy="1900"/>
            </a:xfrm>
            <a:custGeom>
              <a:rect b="b" l="l" r="r" t="t"/>
              <a:pathLst>
                <a:path extrusionOk="0" h="76" w="122417">
                  <a:moveTo>
                    <a:pt x="61203" y="0"/>
                  </a:moveTo>
                  <a:cubicBezTo>
                    <a:pt x="27401" y="0"/>
                    <a:pt x="1" y="25"/>
                    <a:pt x="1" y="38"/>
                  </a:cubicBezTo>
                  <a:cubicBezTo>
                    <a:pt x="1" y="51"/>
                    <a:pt x="27414" y="76"/>
                    <a:pt x="61203" y="76"/>
                  </a:cubicBezTo>
                  <a:cubicBezTo>
                    <a:pt x="95004" y="76"/>
                    <a:pt x="122417" y="63"/>
                    <a:pt x="122417" y="38"/>
                  </a:cubicBezTo>
                  <a:cubicBezTo>
                    <a:pt x="122417" y="13"/>
                    <a:pt x="95016" y="0"/>
                    <a:pt x="6120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4"/>
            <p:cNvSpPr/>
            <p:nvPr/>
          </p:nvSpPr>
          <p:spPr>
            <a:xfrm>
              <a:off x="1433675" y="2024725"/>
              <a:ext cx="1675600" cy="1099050"/>
            </a:xfrm>
            <a:custGeom>
              <a:rect b="b" l="l" r="r" t="t"/>
              <a:pathLst>
                <a:path extrusionOk="0" h="43962" w="67024">
                  <a:moveTo>
                    <a:pt x="0" y="0"/>
                  </a:moveTo>
                  <a:lnTo>
                    <a:pt x="0" y="43962"/>
                  </a:lnTo>
                  <a:lnTo>
                    <a:pt x="67024" y="43962"/>
                  </a:lnTo>
                  <a:lnTo>
                    <a:pt x="6702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1432400" y="2022850"/>
              <a:ext cx="1678450" cy="1102500"/>
            </a:xfrm>
            <a:custGeom>
              <a:rect b="b" l="l" r="r" t="t"/>
              <a:pathLst>
                <a:path extrusionOk="0" h="44100" w="67138">
                  <a:moveTo>
                    <a:pt x="1" y="0"/>
                  </a:moveTo>
                  <a:lnTo>
                    <a:pt x="1" y="75"/>
                  </a:lnTo>
                  <a:lnTo>
                    <a:pt x="1" y="44037"/>
                  </a:lnTo>
                  <a:lnTo>
                    <a:pt x="1" y="44100"/>
                  </a:lnTo>
                  <a:lnTo>
                    <a:pt x="64" y="44100"/>
                  </a:lnTo>
                  <a:lnTo>
                    <a:pt x="67087" y="44037"/>
                  </a:lnTo>
                  <a:lnTo>
                    <a:pt x="114" y="43974"/>
                  </a:lnTo>
                  <a:lnTo>
                    <a:pt x="114" y="43974"/>
                  </a:lnTo>
                  <a:lnTo>
                    <a:pt x="114" y="138"/>
                  </a:lnTo>
                  <a:lnTo>
                    <a:pt x="114" y="138"/>
                  </a:lnTo>
                  <a:lnTo>
                    <a:pt x="67025" y="126"/>
                  </a:lnTo>
                  <a:lnTo>
                    <a:pt x="67025" y="126"/>
                  </a:lnTo>
                  <a:cubicBezTo>
                    <a:pt x="67062" y="26906"/>
                    <a:pt x="67075" y="43609"/>
                    <a:pt x="67075" y="44037"/>
                  </a:cubicBezTo>
                  <a:lnTo>
                    <a:pt x="67075" y="44037"/>
                  </a:lnTo>
                  <a:cubicBezTo>
                    <a:pt x="67075" y="43609"/>
                    <a:pt x="67100" y="26885"/>
                    <a:pt x="67138" y="75"/>
                  </a:cubicBezTo>
                  <a:lnTo>
                    <a:pt x="67138" y="25"/>
                  </a:lnTo>
                  <a:lnTo>
                    <a:pt x="67100" y="25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1944825" y="2631450"/>
              <a:ext cx="165700" cy="161925"/>
            </a:xfrm>
            <a:custGeom>
              <a:rect b="b" l="l" r="r" t="t"/>
              <a:pathLst>
                <a:path extrusionOk="0" h="6477" w="6628">
                  <a:moveTo>
                    <a:pt x="38" y="1"/>
                  </a:moveTo>
                  <a:lnTo>
                    <a:pt x="1" y="6477"/>
                  </a:lnTo>
                  <a:lnTo>
                    <a:pt x="38" y="6477"/>
                  </a:lnTo>
                  <a:cubicBezTo>
                    <a:pt x="3622" y="6477"/>
                    <a:pt x="6577" y="3610"/>
                    <a:pt x="6628" y="101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2002675" y="2729225"/>
              <a:ext cx="215675" cy="126400"/>
            </a:xfrm>
            <a:custGeom>
              <a:rect b="b" l="l" r="r" t="t"/>
              <a:pathLst>
                <a:path extrusionOk="0" h="5056" w="8627">
                  <a:moveTo>
                    <a:pt x="2679" y="1"/>
                  </a:moveTo>
                  <a:lnTo>
                    <a:pt x="742" y="13"/>
                  </a:lnTo>
                  <a:lnTo>
                    <a:pt x="189" y="26"/>
                  </a:lnTo>
                  <a:cubicBezTo>
                    <a:pt x="126" y="26"/>
                    <a:pt x="63" y="38"/>
                    <a:pt x="0" y="38"/>
                  </a:cubicBezTo>
                  <a:cubicBezTo>
                    <a:pt x="45" y="47"/>
                    <a:pt x="89" y="56"/>
                    <a:pt x="134" y="56"/>
                  </a:cubicBezTo>
                  <a:cubicBezTo>
                    <a:pt x="152" y="56"/>
                    <a:pt x="171" y="54"/>
                    <a:pt x="189" y="51"/>
                  </a:cubicBezTo>
                  <a:lnTo>
                    <a:pt x="742" y="63"/>
                  </a:lnTo>
                  <a:lnTo>
                    <a:pt x="2661" y="88"/>
                  </a:lnTo>
                  <a:lnTo>
                    <a:pt x="2661" y="88"/>
                  </a:lnTo>
                  <a:lnTo>
                    <a:pt x="4402" y="2302"/>
                  </a:lnTo>
                  <a:lnTo>
                    <a:pt x="6577" y="5043"/>
                  </a:lnTo>
                  <a:lnTo>
                    <a:pt x="6590" y="5056"/>
                  </a:lnTo>
                  <a:lnTo>
                    <a:pt x="6602" y="5056"/>
                  </a:lnTo>
                  <a:lnTo>
                    <a:pt x="8073" y="5043"/>
                  </a:lnTo>
                  <a:lnTo>
                    <a:pt x="8488" y="5030"/>
                  </a:lnTo>
                  <a:cubicBezTo>
                    <a:pt x="8526" y="5030"/>
                    <a:pt x="8576" y="5030"/>
                    <a:pt x="8627" y="5018"/>
                  </a:cubicBezTo>
                  <a:cubicBezTo>
                    <a:pt x="8576" y="5018"/>
                    <a:pt x="8526" y="5005"/>
                    <a:pt x="8476" y="5005"/>
                  </a:cubicBezTo>
                  <a:lnTo>
                    <a:pt x="8073" y="5005"/>
                  </a:lnTo>
                  <a:lnTo>
                    <a:pt x="6618" y="4980"/>
                  </a:lnTo>
                  <a:lnTo>
                    <a:pt x="6618" y="4980"/>
                  </a:lnTo>
                  <a:lnTo>
                    <a:pt x="4477" y="2239"/>
                  </a:lnTo>
                  <a:lnTo>
                    <a:pt x="2717" y="13"/>
                  </a:lnTo>
                  <a:lnTo>
                    <a:pt x="2691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2170850" y="2872575"/>
              <a:ext cx="106600" cy="2550"/>
            </a:xfrm>
            <a:custGeom>
              <a:rect b="b" l="l" r="r" t="t"/>
              <a:pathLst>
                <a:path extrusionOk="0" h="102" w="4264">
                  <a:moveTo>
                    <a:pt x="2126" y="1"/>
                  </a:moveTo>
                  <a:cubicBezTo>
                    <a:pt x="944" y="1"/>
                    <a:pt x="1" y="26"/>
                    <a:pt x="1" y="51"/>
                  </a:cubicBezTo>
                  <a:cubicBezTo>
                    <a:pt x="1" y="76"/>
                    <a:pt x="957" y="101"/>
                    <a:pt x="2126" y="101"/>
                  </a:cubicBezTo>
                  <a:cubicBezTo>
                    <a:pt x="3308" y="101"/>
                    <a:pt x="4264" y="76"/>
                    <a:pt x="4264" y="51"/>
                  </a:cubicBezTo>
                  <a:cubicBezTo>
                    <a:pt x="4264" y="26"/>
                    <a:pt x="3308" y="1"/>
                    <a:pt x="21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2170850" y="2892375"/>
              <a:ext cx="106600" cy="2550"/>
            </a:xfrm>
            <a:custGeom>
              <a:rect b="b" l="l" r="r" t="t"/>
              <a:pathLst>
                <a:path extrusionOk="0" h="102" w="4264">
                  <a:moveTo>
                    <a:pt x="2126" y="1"/>
                  </a:moveTo>
                  <a:cubicBezTo>
                    <a:pt x="944" y="1"/>
                    <a:pt x="1" y="13"/>
                    <a:pt x="1" y="51"/>
                  </a:cubicBezTo>
                  <a:cubicBezTo>
                    <a:pt x="1" y="76"/>
                    <a:pt x="957" y="101"/>
                    <a:pt x="2126" y="101"/>
                  </a:cubicBezTo>
                  <a:cubicBezTo>
                    <a:pt x="3308" y="101"/>
                    <a:pt x="4264" y="76"/>
                    <a:pt x="4264" y="51"/>
                  </a:cubicBezTo>
                  <a:cubicBezTo>
                    <a:pt x="4264" y="13"/>
                    <a:pt x="3308" y="1"/>
                    <a:pt x="21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1754950" y="2446300"/>
              <a:ext cx="329800" cy="323500"/>
            </a:xfrm>
            <a:custGeom>
              <a:rect b="b" l="l" r="r" t="t"/>
              <a:pathLst>
                <a:path extrusionOk="0" h="12940" w="13192">
                  <a:moveTo>
                    <a:pt x="6602" y="0"/>
                  </a:moveTo>
                  <a:cubicBezTo>
                    <a:pt x="2981" y="0"/>
                    <a:pt x="0" y="2930"/>
                    <a:pt x="0" y="6476"/>
                  </a:cubicBezTo>
                  <a:cubicBezTo>
                    <a:pt x="0" y="9985"/>
                    <a:pt x="2918" y="12889"/>
                    <a:pt x="6502" y="12940"/>
                  </a:cubicBezTo>
                  <a:lnTo>
                    <a:pt x="6590" y="6476"/>
                  </a:lnTo>
                  <a:lnTo>
                    <a:pt x="13191" y="6476"/>
                  </a:lnTo>
                  <a:cubicBezTo>
                    <a:pt x="13191" y="2930"/>
                    <a:pt x="10224" y="0"/>
                    <a:pt x="660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4"/>
            <p:cNvSpPr/>
            <p:nvPr/>
          </p:nvSpPr>
          <p:spPr>
            <a:xfrm>
              <a:off x="1706525" y="2454475"/>
              <a:ext cx="148725" cy="106900"/>
            </a:xfrm>
            <a:custGeom>
              <a:rect b="b" l="l" r="r" t="t"/>
              <a:pathLst>
                <a:path extrusionOk="0" h="4276" w="5949">
                  <a:moveTo>
                    <a:pt x="1" y="0"/>
                  </a:moveTo>
                  <a:lnTo>
                    <a:pt x="1" y="0"/>
                  </a:lnTo>
                  <a:cubicBezTo>
                    <a:pt x="51" y="88"/>
                    <a:pt x="127" y="164"/>
                    <a:pt x="202" y="227"/>
                  </a:cubicBezTo>
                  <a:lnTo>
                    <a:pt x="781" y="805"/>
                  </a:lnTo>
                  <a:cubicBezTo>
                    <a:pt x="1271" y="1308"/>
                    <a:pt x="1963" y="1987"/>
                    <a:pt x="2717" y="2729"/>
                  </a:cubicBezTo>
                  <a:lnTo>
                    <a:pt x="4289" y="4263"/>
                  </a:lnTo>
                  <a:lnTo>
                    <a:pt x="4302" y="4276"/>
                  </a:lnTo>
                  <a:lnTo>
                    <a:pt x="4327" y="4276"/>
                  </a:lnTo>
                  <a:lnTo>
                    <a:pt x="5509" y="4112"/>
                  </a:lnTo>
                  <a:lnTo>
                    <a:pt x="5836" y="4062"/>
                  </a:lnTo>
                  <a:cubicBezTo>
                    <a:pt x="5873" y="4049"/>
                    <a:pt x="5911" y="4049"/>
                    <a:pt x="5949" y="4037"/>
                  </a:cubicBezTo>
                  <a:cubicBezTo>
                    <a:pt x="5936" y="4032"/>
                    <a:pt x="5924" y="4031"/>
                    <a:pt x="5911" y="4031"/>
                  </a:cubicBezTo>
                  <a:cubicBezTo>
                    <a:pt x="5886" y="4031"/>
                    <a:pt x="5861" y="4037"/>
                    <a:pt x="5836" y="4037"/>
                  </a:cubicBezTo>
                  <a:lnTo>
                    <a:pt x="5509" y="4074"/>
                  </a:lnTo>
                  <a:lnTo>
                    <a:pt x="4337" y="4198"/>
                  </a:lnTo>
                  <a:lnTo>
                    <a:pt x="4337" y="4198"/>
                  </a:lnTo>
                  <a:cubicBezTo>
                    <a:pt x="3887" y="3748"/>
                    <a:pt x="3352" y="3226"/>
                    <a:pt x="2780" y="2666"/>
                  </a:cubicBezTo>
                  <a:cubicBezTo>
                    <a:pt x="2025" y="1912"/>
                    <a:pt x="1334" y="1245"/>
                    <a:pt x="831" y="767"/>
                  </a:cubicBezTo>
                  <a:lnTo>
                    <a:pt x="227" y="201"/>
                  </a:lnTo>
                  <a:cubicBezTo>
                    <a:pt x="152" y="126"/>
                    <a:pt x="76" y="63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4"/>
            <p:cNvSpPr/>
            <p:nvPr/>
          </p:nvSpPr>
          <p:spPr>
            <a:xfrm>
              <a:off x="1557850" y="2445975"/>
              <a:ext cx="106900" cy="2550"/>
            </a:xfrm>
            <a:custGeom>
              <a:rect b="b" l="l" r="r" t="t"/>
              <a:pathLst>
                <a:path extrusionOk="0" h="102" w="4276">
                  <a:moveTo>
                    <a:pt x="2138" y="1"/>
                  </a:moveTo>
                  <a:cubicBezTo>
                    <a:pt x="956" y="1"/>
                    <a:pt x="0" y="26"/>
                    <a:pt x="0" y="51"/>
                  </a:cubicBezTo>
                  <a:cubicBezTo>
                    <a:pt x="0" y="76"/>
                    <a:pt x="956" y="101"/>
                    <a:pt x="2138" y="101"/>
                  </a:cubicBezTo>
                  <a:cubicBezTo>
                    <a:pt x="3320" y="101"/>
                    <a:pt x="4275" y="76"/>
                    <a:pt x="4275" y="51"/>
                  </a:cubicBezTo>
                  <a:cubicBezTo>
                    <a:pt x="4275" y="26"/>
                    <a:pt x="3320" y="1"/>
                    <a:pt x="21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4"/>
            <p:cNvSpPr/>
            <p:nvPr/>
          </p:nvSpPr>
          <p:spPr>
            <a:xfrm>
              <a:off x="1557850" y="2465775"/>
              <a:ext cx="106900" cy="2550"/>
            </a:xfrm>
            <a:custGeom>
              <a:rect b="b" l="l" r="r" t="t"/>
              <a:pathLst>
                <a:path extrusionOk="0" h="102" w="4276">
                  <a:moveTo>
                    <a:pt x="2138" y="1"/>
                  </a:moveTo>
                  <a:cubicBezTo>
                    <a:pt x="956" y="1"/>
                    <a:pt x="0" y="26"/>
                    <a:pt x="0" y="51"/>
                  </a:cubicBezTo>
                  <a:cubicBezTo>
                    <a:pt x="0" y="76"/>
                    <a:pt x="956" y="101"/>
                    <a:pt x="2138" y="101"/>
                  </a:cubicBezTo>
                  <a:cubicBezTo>
                    <a:pt x="3320" y="101"/>
                    <a:pt x="4275" y="76"/>
                    <a:pt x="4275" y="51"/>
                  </a:cubicBezTo>
                  <a:cubicBezTo>
                    <a:pt x="4275" y="26"/>
                    <a:pt x="3320" y="1"/>
                    <a:pt x="21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4"/>
            <p:cNvSpPr/>
            <p:nvPr/>
          </p:nvSpPr>
          <p:spPr>
            <a:xfrm>
              <a:off x="2367975" y="2188200"/>
              <a:ext cx="128275" cy="151225"/>
            </a:xfrm>
            <a:custGeom>
              <a:rect b="b" l="l" r="r" t="t"/>
              <a:pathLst>
                <a:path extrusionOk="0" h="6049" w="5131">
                  <a:moveTo>
                    <a:pt x="5106" y="0"/>
                  </a:moveTo>
                  <a:cubicBezTo>
                    <a:pt x="3886" y="25"/>
                    <a:pt x="2704" y="478"/>
                    <a:pt x="1786" y="1296"/>
                  </a:cubicBezTo>
                  <a:cubicBezTo>
                    <a:pt x="604" y="2327"/>
                    <a:pt x="0" y="3886"/>
                    <a:pt x="189" y="5458"/>
                  </a:cubicBezTo>
                  <a:cubicBezTo>
                    <a:pt x="214" y="5646"/>
                    <a:pt x="239" y="5835"/>
                    <a:pt x="290" y="6036"/>
                  </a:cubicBezTo>
                  <a:lnTo>
                    <a:pt x="290" y="6049"/>
                  </a:lnTo>
                  <a:lnTo>
                    <a:pt x="5131" y="4955"/>
                  </a:lnTo>
                  <a:lnTo>
                    <a:pt x="5131" y="4024"/>
                  </a:lnTo>
                  <a:lnTo>
                    <a:pt x="510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4"/>
            <p:cNvSpPr/>
            <p:nvPr/>
          </p:nvSpPr>
          <p:spPr>
            <a:xfrm>
              <a:off x="2371750" y="2188200"/>
              <a:ext cx="124500" cy="151225"/>
            </a:xfrm>
            <a:custGeom>
              <a:rect b="b" l="l" r="r" t="t"/>
              <a:pathLst>
                <a:path extrusionOk="0" h="6049" w="4980">
                  <a:moveTo>
                    <a:pt x="4942" y="0"/>
                  </a:moveTo>
                  <a:lnTo>
                    <a:pt x="4942" y="1"/>
                  </a:lnTo>
                  <a:lnTo>
                    <a:pt x="4942" y="1"/>
                  </a:lnTo>
                  <a:cubicBezTo>
                    <a:pt x="4946" y="1"/>
                    <a:pt x="4951" y="0"/>
                    <a:pt x="4955" y="0"/>
                  </a:cubicBezTo>
                  <a:close/>
                  <a:moveTo>
                    <a:pt x="4942" y="1"/>
                  </a:moveTo>
                  <a:lnTo>
                    <a:pt x="4942" y="1"/>
                  </a:lnTo>
                  <a:cubicBezTo>
                    <a:pt x="3727" y="29"/>
                    <a:pt x="2550" y="481"/>
                    <a:pt x="1635" y="1296"/>
                  </a:cubicBezTo>
                  <a:cubicBezTo>
                    <a:pt x="591" y="2188"/>
                    <a:pt x="0" y="3509"/>
                    <a:pt x="13" y="4892"/>
                  </a:cubicBezTo>
                  <a:cubicBezTo>
                    <a:pt x="0" y="5081"/>
                    <a:pt x="13" y="5269"/>
                    <a:pt x="38" y="5458"/>
                  </a:cubicBezTo>
                  <a:cubicBezTo>
                    <a:pt x="63" y="5646"/>
                    <a:pt x="88" y="5835"/>
                    <a:pt x="126" y="6036"/>
                  </a:cubicBezTo>
                  <a:lnTo>
                    <a:pt x="126" y="6049"/>
                  </a:lnTo>
                  <a:lnTo>
                    <a:pt x="4980" y="4967"/>
                  </a:lnTo>
                  <a:lnTo>
                    <a:pt x="4980" y="4024"/>
                  </a:lnTo>
                  <a:lnTo>
                    <a:pt x="4942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4"/>
            <p:cNvSpPr/>
            <p:nvPr/>
          </p:nvSpPr>
          <p:spPr>
            <a:xfrm>
              <a:off x="2509125" y="2188825"/>
              <a:ext cx="124525" cy="150600"/>
            </a:xfrm>
            <a:custGeom>
              <a:rect b="b" l="l" r="r" t="t"/>
              <a:pathLst>
                <a:path extrusionOk="0" h="6024" w="4981">
                  <a:moveTo>
                    <a:pt x="0" y="0"/>
                  </a:moveTo>
                  <a:lnTo>
                    <a:pt x="26" y="4024"/>
                  </a:lnTo>
                  <a:lnTo>
                    <a:pt x="26" y="4968"/>
                  </a:lnTo>
                  <a:lnTo>
                    <a:pt x="4867" y="6024"/>
                  </a:lnTo>
                  <a:cubicBezTo>
                    <a:pt x="4942" y="5672"/>
                    <a:pt x="4980" y="5332"/>
                    <a:pt x="4980" y="4980"/>
                  </a:cubicBezTo>
                  <a:cubicBezTo>
                    <a:pt x="4967" y="4213"/>
                    <a:pt x="4791" y="3459"/>
                    <a:pt x="4464" y="2767"/>
                  </a:cubicBezTo>
                  <a:lnTo>
                    <a:pt x="4477" y="2754"/>
                  </a:lnTo>
                  <a:cubicBezTo>
                    <a:pt x="3760" y="1208"/>
                    <a:pt x="2264" y="164"/>
                    <a:pt x="566" y="26"/>
                  </a:cubicBezTo>
                  <a:lnTo>
                    <a:pt x="415" y="13"/>
                  </a:lnTo>
                  <a:lnTo>
                    <a:pt x="315" y="13"/>
                  </a:lnTo>
                  <a:cubicBezTo>
                    <a:pt x="214" y="13"/>
                    <a:pt x="126" y="0"/>
                    <a:pt x="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4"/>
            <p:cNvSpPr/>
            <p:nvPr/>
          </p:nvSpPr>
          <p:spPr>
            <a:xfrm>
              <a:off x="2508800" y="2188500"/>
              <a:ext cx="124850" cy="150625"/>
            </a:xfrm>
            <a:custGeom>
              <a:rect b="b" l="l" r="r" t="t"/>
              <a:pathLst>
                <a:path extrusionOk="0" h="6025" w="4994">
                  <a:moveTo>
                    <a:pt x="13" y="1"/>
                  </a:moveTo>
                  <a:lnTo>
                    <a:pt x="1" y="13"/>
                  </a:lnTo>
                  <a:lnTo>
                    <a:pt x="14" y="13"/>
                  </a:lnTo>
                  <a:lnTo>
                    <a:pt x="13" y="1"/>
                  </a:lnTo>
                  <a:close/>
                  <a:moveTo>
                    <a:pt x="14" y="13"/>
                  </a:moveTo>
                  <a:lnTo>
                    <a:pt x="39" y="4025"/>
                  </a:lnTo>
                  <a:lnTo>
                    <a:pt x="39" y="4968"/>
                  </a:lnTo>
                  <a:lnTo>
                    <a:pt x="4880" y="6024"/>
                  </a:lnTo>
                  <a:cubicBezTo>
                    <a:pt x="4955" y="5697"/>
                    <a:pt x="4993" y="5358"/>
                    <a:pt x="4993" y="5018"/>
                  </a:cubicBezTo>
                  <a:lnTo>
                    <a:pt x="4993" y="4981"/>
                  </a:lnTo>
                  <a:cubicBezTo>
                    <a:pt x="4980" y="4213"/>
                    <a:pt x="4817" y="3459"/>
                    <a:pt x="4477" y="2767"/>
                  </a:cubicBezTo>
                  <a:cubicBezTo>
                    <a:pt x="3761" y="1221"/>
                    <a:pt x="2264" y="177"/>
                    <a:pt x="567" y="39"/>
                  </a:cubicBezTo>
                  <a:lnTo>
                    <a:pt x="416" y="13"/>
                  </a:ln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2381800" y="2324950"/>
              <a:ext cx="242400" cy="124200"/>
            </a:xfrm>
            <a:custGeom>
              <a:rect b="b" l="l" r="r" t="t"/>
              <a:pathLst>
                <a:path extrusionOk="0" h="4968" w="9696">
                  <a:moveTo>
                    <a:pt x="4842" y="0"/>
                  </a:moveTo>
                  <a:lnTo>
                    <a:pt x="1" y="1082"/>
                  </a:lnTo>
                  <a:cubicBezTo>
                    <a:pt x="504" y="3358"/>
                    <a:pt x="2528" y="4967"/>
                    <a:pt x="4855" y="4967"/>
                  </a:cubicBezTo>
                  <a:cubicBezTo>
                    <a:pt x="7181" y="4955"/>
                    <a:pt x="9193" y="3333"/>
                    <a:pt x="9696" y="1057"/>
                  </a:cubicBezTo>
                  <a:lnTo>
                    <a:pt x="484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4"/>
            <p:cNvSpPr/>
            <p:nvPr/>
          </p:nvSpPr>
          <p:spPr>
            <a:xfrm>
              <a:off x="2694300" y="2305150"/>
              <a:ext cx="279800" cy="3475"/>
            </a:xfrm>
            <a:custGeom>
              <a:rect b="b" l="l" r="r" t="t"/>
              <a:pathLst>
                <a:path extrusionOk="0" h="139" w="11192">
                  <a:moveTo>
                    <a:pt x="5596" y="0"/>
                  </a:moveTo>
                  <a:cubicBezTo>
                    <a:pt x="2502" y="0"/>
                    <a:pt x="0" y="38"/>
                    <a:pt x="0" y="76"/>
                  </a:cubicBezTo>
                  <a:cubicBezTo>
                    <a:pt x="0" y="101"/>
                    <a:pt x="2502" y="138"/>
                    <a:pt x="5596" y="138"/>
                  </a:cubicBezTo>
                  <a:cubicBezTo>
                    <a:pt x="8689" y="138"/>
                    <a:pt x="11192" y="101"/>
                    <a:pt x="11192" y="76"/>
                  </a:cubicBezTo>
                  <a:cubicBezTo>
                    <a:pt x="11192" y="25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>
              <a:off x="2694300" y="2273400"/>
              <a:ext cx="279800" cy="3150"/>
            </a:xfrm>
            <a:custGeom>
              <a:rect b="b" l="l" r="r" t="t"/>
              <a:pathLst>
                <a:path extrusionOk="0" h="126" w="11192">
                  <a:moveTo>
                    <a:pt x="5596" y="0"/>
                  </a:moveTo>
                  <a:cubicBezTo>
                    <a:pt x="2502" y="0"/>
                    <a:pt x="0" y="25"/>
                    <a:pt x="0" y="63"/>
                  </a:cubicBezTo>
                  <a:cubicBezTo>
                    <a:pt x="0" y="101"/>
                    <a:pt x="2502" y="126"/>
                    <a:pt x="5596" y="126"/>
                  </a:cubicBezTo>
                  <a:cubicBezTo>
                    <a:pt x="8689" y="126"/>
                    <a:pt x="11192" y="101"/>
                    <a:pt x="11192" y="63"/>
                  </a:cubicBezTo>
                  <a:cubicBezTo>
                    <a:pt x="11192" y="25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>
              <a:off x="2694300" y="2241325"/>
              <a:ext cx="279800" cy="3475"/>
            </a:xfrm>
            <a:custGeom>
              <a:rect b="b" l="l" r="r" t="t"/>
              <a:pathLst>
                <a:path extrusionOk="0" h="139" w="11192">
                  <a:moveTo>
                    <a:pt x="5596" y="0"/>
                  </a:moveTo>
                  <a:cubicBezTo>
                    <a:pt x="2502" y="0"/>
                    <a:pt x="0" y="38"/>
                    <a:pt x="0" y="63"/>
                  </a:cubicBezTo>
                  <a:cubicBezTo>
                    <a:pt x="0" y="101"/>
                    <a:pt x="2502" y="139"/>
                    <a:pt x="5596" y="139"/>
                  </a:cubicBezTo>
                  <a:cubicBezTo>
                    <a:pt x="8689" y="139"/>
                    <a:pt x="11192" y="101"/>
                    <a:pt x="11192" y="63"/>
                  </a:cubicBezTo>
                  <a:cubicBezTo>
                    <a:pt x="11192" y="38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>
              <a:off x="2694300" y="2334700"/>
              <a:ext cx="279800" cy="3475"/>
            </a:xfrm>
            <a:custGeom>
              <a:rect b="b" l="l" r="r" t="t"/>
              <a:pathLst>
                <a:path extrusionOk="0" h="139" w="11192">
                  <a:moveTo>
                    <a:pt x="5596" y="0"/>
                  </a:moveTo>
                  <a:cubicBezTo>
                    <a:pt x="2502" y="0"/>
                    <a:pt x="0" y="25"/>
                    <a:pt x="0" y="63"/>
                  </a:cubicBezTo>
                  <a:cubicBezTo>
                    <a:pt x="0" y="101"/>
                    <a:pt x="2502" y="139"/>
                    <a:pt x="5596" y="139"/>
                  </a:cubicBezTo>
                  <a:cubicBezTo>
                    <a:pt x="8689" y="139"/>
                    <a:pt x="11192" y="101"/>
                    <a:pt x="11192" y="63"/>
                  </a:cubicBezTo>
                  <a:cubicBezTo>
                    <a:pt x="11192" y="25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>
              <a:off x="2695550" y="2367075"/>
              <a:ext cx="192100" cy="3175"/>
            </a:xfrm>
            <a:custGeom>
              <a:rect b="b" l="l" r="r" t="t"/>
              <a:pathLst>
                <a:path extrusionOk="0" h="127" w="7684">
                  <a:moveTo>
                    <a:pt x="3836" y="0"/>
                  </a:moveTo>
                  <a:cubicBezTo>
                    <a:pt x="1710" y="0"/>
                    <a:pt x="0" y="26"/>
                    <a:pt x="0" y="63"/>
                  </a:cubicBezTo>
                  <a:cubicBezTo>
                    <a:pt x="0" y="101"/>
                    <a:pt x="1710" y="126"/>
                    <a:pt x="3836" y="126"/>
                  </a:cubicBezTo>
                  <a:cubicBezTo>
                    <a:pt x="5961" y="126"/>
                    <a:pt x="7684" y="101"/>
                    <a:pt x="7684" y="63"/>
                  </a:cubicBezTo>
                  <a:cubicBezTo>
                    <a:pt x="7684" y="26"/>
                    <a:pt x="5961" y="0"/>
                    <a:pt x="383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>
              <a:off x="2401300" y="2599400"/>
              <a:ext cx="28625" cy="321625"/>
            </a:xfrm>
            <a:custGeom>
              <a:rect b="b" l="l" r="r" t="t"/>
              <a:pathLst>
                <a:path extrusionOk="0" h="12865" w="1145">
                  <a:moveTo>
                    <a:pt x="0" y="0"/>
                  </a:moveTo>
                  <a:lnTo>
                    <a:pt x="0" y="12864"/>
                  </a:lnTo>
                  <a:lnTo>
                    <a:pt x="1145" y="12864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4"/>
            <p:cNvSpPr/>
            <p:nvPr/>
          </p:nvSpPr>
          <p:spPr>
            <a:xfrm>
              <a:off x="2456950" y="2708475"/>
              <a:ext cx="28625" cy="212550"/>
            </a:xfrm>
            <a:custGeom>
              <a:rect b="b" l="l" r="r" t="t"/>
              <a:pathLst>
                <a:path extrusionOk="0" h="8502" w="1145">
                  <a:moveTo>
                    <a:pt x="0" y="1"/>
                  </a:moveTo>
                  <a:lnTo>
                    <a:pt x="0" y="8501"/>
                  </a:lnTo>
                  <a:lnTo>
                    <a:pt x="1144" y="8501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4"/>
            <p:cNvSpPr/>
            <p:nvPr/>
          </p:nvSpPr>
          <p:spPr>
            <a:xfrm>
              <a:off x="2512575" y="2639325"/>
              <a:ext cx="28650" cy="283250"/>
            </a:xfrm>
            <a:custGeom>
              <a:rect b="b" l="l" r="r" t="t"/>
              <a:pathLst>
                <a:path extrusionOk="0" h="11330" w="1146">
                  <a:moveTo>
                    <a:pt x="1" y="0"/>
                  </a:moveTo>
                  <a:lnTo>
                    <a:pt x="1" y="11330"/>
                  </a:lnTo>
                  <a:lnTo>
                    <a:pt x="1145" y="11330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4"/>
            <p:cNvSpPr/>
            <p:nvPr/>
          </p:nvSpPr>
          <p:spPr>
            <a:xfrm>
              <a:off x="2567900" y="2611650"/>
              <a:ext cx="28950" cy="309375"/>
            </a:xfrm>
            <a:custGeom>
              <a:rect b="b" l="l" r="r" t="t"/>
              <a:pathLst>
                <a:path extrusionOk="0" h="12375" w="1158">
                  <a:moveTo>
                    <a:pt x="1" y="1"/>
                  </a:moveTo>
                  <a:lnTo>
                    <a:pt x="1" y="12374"/>
                  </a:lnTo>
                  <a:lnTo>
                    <a:pt x="1158" y="12374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4"/>
            <p:cNvSpPr/>
            <p:nvPr/>
          </p:nvSpPr>
          <p:spPr>
            <a:xfrm>
              <a:off x="2623550" y="2715075"/>
              <a:ext cx="28950" cy="205950"/>
            </a:xfrm>
            <a:custGeom>
              <a:rect b="b" l="l" r="r" t="t"/>
              <a:pathLst>
                <a:path extrusionOk="0" h="8238" w="1158">
                  <a:moveTo>
                    <a:pt x="1" y="1"/>
                  </a:moveTo>
                  <a:lnTo>
                    <a:pt x="1" y="8237"/>
                  </a:lnTo>
                  <a:lnTo>
                    <a:pt x="1158" y="82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4"/>
            <p:cNvSpPr/>
            <p:nvPr/>
          </p:nvSpPr>
          <p:spPr>
            <a:xfrm>
              <a:off x="2679200" y="2755625"/>
              <a:ext cx="28950" cy="165400"/>
            </a:xfrm>
            <a:custGeom>
              <a:rect b="b" l="l" r="r" t="t"/>
              <a:pathLst>
                <a:path extrusionOk="0" h="6616" w="1158">
                  <a:moveTo>
                    <a:pt x="0" y="1"/>
                  </a:moveTo>
                  <a:lnTo>
                    <a:pt x="0" y="6615"/>
                  </a:lnTo>
                  <a:lnTo>
                    <a:pt x="1157" y="661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4"/>
            <p:cNvSpPr/>
            <p:nvPr/>
          </p:nvSpPr>
          <p:spPr>
            <a:xfrm>
              <a:off x="2734850" y="2632400"/>
              <a:ext cx="28625" cy="288625"/>
            </a:xfrm>
            <a:custGeom>
              <a:rect b="b" l="l" r="r" t="t"/>
              <a:pathLst>
                <a:path extrusionOk="0" h="11545" w="1145">
                  <a:moveTo>
                    <a:pt x="0" y="0"/>
                  </a:moveTo>
                  <a:lnTo>
                    <a:pt x="0" y="11544"/>
                  </a:lnTo>
                  <a:lnTo>
                    <a:pt x="1144" y="1154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4"/>
            <p:cNvSpPr/>
            <p:nvPr/>
          </p:nvSpPr>
          <p:spPr>
            <a:xfrm>
              <a:off x="2790475" y="2684275"/>
              <a:ext cx="28650" cy="236750"/>
            </a:xfrm>
            <a:custGeom>
              <a:rect b="b" l="l" r="r" t="t"/>
              <a:pathLst>
                <a:path extrusionOk="0" h="9470" w="1146">
                  <a:moveTo>
                    <a:pt x="1" y="0"/>
                  </a:moveTo>
                  <a:lnTo>
                    <a:pt x="1" y="9469"/>
                  </a:lnTo>
                  <a:lnTo>
                    <a:pt x="1145" y="9469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4"/>
            <p:cNvSpPr/>
            <p:nvPr/>
          </p:nvSpPr>
          <p:spPr>
            <a:xfrm>
              <a:off x="2846125" y="2642775"/>
              <a:ext cx="28625" cy="278250"/>
            </a:xfrm>
            <a:custGeom>
              <a:rect b="b" l="l" r="r" t="t"/>
              <a:pathLst>
                <a:path extrusionOk="0" h="11130" w="1145">
                  <a:moveTo>
                    <a:pt x="1" y="0"/>
                  </a:moveTo>
                  <a:lnTo>
                    <a:pt x="1" y="11129"/>
                  </a:lnTo>
                  <a:lnTo>
                    <a:pt x="1145" y="11129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4"/>
            <p:cNvSpPr/>
            <p:nvPr/>
          </p:nvSpPr>
          <p:spPr>
            <a:xfrm>
              <a:off x="2901775" y="2731425"/>
              <a:ext cx="28625" cy="189600"/>
            </a:xfrm>
            <a:custGeom>
              <a:rect b="b" l="l" r="r" t="t"/>
              <a:pathLst>
                <a:path extrusionOk="0" h="7584" w="1145">
                  <a:moveTo>
                    <a:pt x="0" y="1"/>
                  </a:moveTo>
                  <a:lnTo>
                    <a:pt x="0" y="7583"/>
                  </a:lnTo>
                  <a:lnTo>
                    <a:pt x="1145" y="7583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4"/>
            <p:cNvSpPr/>
            <p:nvPr/>
          </p:nvSpPr>
          <p:spPr>
            <a:xfrm>
              <a:off x="2957100" y="2695600"/>
              <a:ext cx="28950" cy="225425"/>
            </a:xfrm>
            <a:custGeom>
              <a:rect b="b" l="l" r="r" t="t"/>
              <a:pathLst>
                <a:path extrusionOk="0" h="9017" w="1158">
                  <a:moveTo>
                    <a:pt x="1" y="0"/>
                  </a:moveTo>
                  <a:lnTo>
                    <a:pt x="1" y="9016"/>
                  </a:lnTo>
                  <a:lnTo>
                    <a:pt x="1157" y="9016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2387775" y="2942375"/>
              <a:ext cx="609900" cy="2225"/>
            </a:xfrm>
            <a:custGeom>
              <a:rect b="b" l="l" r="r" t="t"/>
              <a:pathLst>
                <a:path extrusionOk="0" h="89" w="24396">
                  <a:moveTo>
                    <a:pt x="12198" y="0"/>
                  </a:moveTo>
                  <a:cubicBezTo>
                    <a:pt x="5458" y="0"/>
                    <a:pt x="1" y="25"/>
                    <a:pt x="1" y="50"/>
                  </a:cubicBezTo>
                  <a:cubicBezTo>
                    <a:pt x="1" y="63"/>
                    <a:pt x="5458" y="88"/>
                    <a:pt x="12198" y="88"/>
                  </a:cubicBezTo>
                  <a:cubicBezTo>
                    <a:pt x="18938" y="88"/>
                    <a:pt x="24396" y="76"/>
                    <a:pt x="24396" y="50"/>
                  </a:cubicBezTo>
                  <a:cubicBezTo>
                    <a:pt x="24396" y="13"/>
                    <a:pt x="18938" y="0"/>
                    <a:pt x="1219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2399725" y="2967600"/>
              <a:ext cx="42450" cy="2450"/>
            </a:xfrm>
            <a:custGeom>
              <a:rect b="b" l="l" r="r" t="t"/>
              <a:pathLst>
                <a:path extrusionOk="0" h="98" w="1698">
                  <a:moveTo>
                    <a:pt x="849" y="0"/>
                  </a:moveTo>
                  <a:cubicBezTo>
                    <a:pt x="566" y="0"/>
                    <a:pt x="283" y="16"/>
                    <a:pt x="0" y="47"/>
                  </a:cubicBezTo>
                  <a:cubicBezTo>
                    <a:pt x="0" y="73"/>
                    <a:pt x="378" y="98"/>
                    <a:pt x="843" y="98"/>
                  </a:cubicBezTo>
                  <a:cubicBezTo>
                    <a:pt x="1321" y="98"/>
                    <a:pt x="1698" y="73"/>
                    <a:pt x="1698" y="47"/>
                  </a:cubicBezTo>
                  <a:cubicBezTo>
                    <a:pt x="1415" y="16"/>
                    <a:pt x="1132" y="0"/>
                    <a:pt x="84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2462275" y="2968775"/>
              <a:ext cx="51275" cy="2550"/>
            </a:xfrm>
            <a:custGeom>
              <a:rect b="b" l="l" r="r" t="t"/>
              <a:pathLst>
                <a:path extrusionOk="0" h="102" w="2051">
                  <a:moveTo>
                    <a:pt x="1019" y="0"/>
                  </a:moveTo>
                  <a:cubicBezTo>
                    <a:pt x="453" y="0"/>
                    <a:pt x="1" y="26"/>
                    <a:pt x="1" y="51"/>
                  </a:cubicBezTo>
                  <a:cubicBezTo>
                    <a:pt x="1" y="76"/>
                    <a:pt x="453" y="101"/>
                    <a:pt x="1019" y="101"/>
                  </a:cubicBezTo>
                  <a:cubicBezTo>
                    <a:pt x="1585" y="101"/>
                    <a:pt x="2050" y="76"/>
                    <a:pt x="2050" y="51"/>
                  </a:cubicBezTo>
                  <a:cubicBezTo>
                    <a:pt x="2050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2522650" y="2968775"/>
              <a:ext cx="50950" cy="2550"/>
            </a:xfrm>
            <a:custGeom>
              <a:rect b="b" l="l" r="r" t="t"/>
              <a:pathLst>
                <a:path extrusionOk="0" h="102" w="2038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7" y="76"/>
                    <a:pt x="2037" y="51"/>
                  </a:cubicBezTo>
                  <a:cubicBezTo>
                    <a:pt x="2037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2583000" y="2968775"/>
              <a:ext cx="51275" cy="2550"/>
            </a:xfrm>
            <a:custGeom>
              <a:rect b="b" l="l" r="r" t="t"/>
              <a:pathLst>
                <a:path extrusionOk="0" h="102" w="2051">
                  <a:moveTo>
                    <a:pt x="1019" y="0"/>
                  </a:moveTo>
                  <a:cubicBezTo>
                    <a:pt x="466" y="0"/>
                    <a:pt x="1" y="26"/>
                    <a:pt x="1" y="51"/>
                  </a:cubicBezTo>
                  <a:cubicBezTo>
                    <a:pt x="1" y="76"/>
                    <a:pt x="466" y="101"/>
                    <a:pt x="1019" y="101"/>
                  </a:cubicBezTo>
                  <a:cubicBezTo>
                    <a:pt x="1585" y="101"/>
                    <a:pt x="2050" y="76"/>
                    <a:pt x="2050" y="51"/>
                  </a:cubicBezTo>
                  <a:cubicBezTo>
                    <a:pt x="2050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2643675" y="2968775"/>
              <a:ext cx="50950" cy="2550"/>
            </a:xfrm>
            <a:custGeom>
              <a:rect b="b" l="l" r="r" t="t"/>
              <a:pathLst>
                <a:path extrusionOk="0" h="102" w="2038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8" y="76"/>
                    <a:pt x="2038" y="51"/>
                  </a:cubicBezTo>
                  <a:cubicBezTo>
                    <a:pt x="2038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2704025" y="2968775"/>
              <a:ext cx="50950" cy="2550"/>
            </a:xfrm>
            <a:custGeom>
              <a:rect b="b" l="l" r="r" t="t"/>
              <a:pathLst>
                <a:path extrusionOk="0" h="102" w="2038">
                  <a:moveTo>
                    <a:pt x="1019" y="0"/>
                  </a:moveTo>
                  <a:cubicBezTo>
                    <a:pt x="454" y="0"/>
                    <a:pt x="1" y="26"/>
                    <a:pt x="1" y="51"/>
                  </a:cubicBezTo>
                  <a:cubicBezTo>
                    <a:pt x="1" y="76"/>
                    <a:pt x="454" y="101"/>
                    <a:pt x="1019" y="101"/>
                  </a:cubicBezTo>
                  <a:cubicBezTo>
                    <a:pt x="1585" y="101"/>
                    <a:pt x="2038" y="76"/>
                    <a:pt x="2038" y="51"/>
                  </a:cubicBezTo>
                  <a:cubicBezTo>
                    <a:pt x="2038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2764400" y="2968775"/>
              <a:ext cx="51250" cy="2550"/>
            </a:xfrm>
            <a:custGeom>
              <a:rect b="b" l="l" r="r" t="t"/>
              <a:pathLst>
                <a:path extrusionOk="0" h="102" w="205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50" y="76"/>
                    <a:pt x="2050" y="51"/>
                  </a:cubicBezTo>
                  <a:cubicBezTo>
                    <a:pt x="2050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2825075" y="2968775"/>
              <a:ext cx="50950" cy="2550"/>
            </a:xfrm>
            <a:custGeom>
              <a:rect b="b" l="l" r="r" t="t"/>
              <a:pathLst>
                <a:path extrusionOk="0" h="102" w="2038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7" y="76"/>
                    <a:pt x="2037" y="51"/>
                  </a:cubicBezTo>
                  <a:cubicBezTo>
                    <a:pt x="2037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2885425" y="2968775"/>
              <a:ext cx="50950" cy="2550"/>
            </a:xfrm>
            <a:custGeom>
              <a:rect b="b" l="l" r="r" t="t"/>
              <a:pathLst>
                <a:path extrusionOk="0" h="102" w="2038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8" y="76"/>
                    <a:pt x="2038" y="51"/>
                  </a:cubicBezTo>
                  <a:cubicBezTo>
                    <a:pt x="2038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2945775" y="2968775"/>
              <a:ext cx="51275" cy="2550"/>
            </a:xfrm>
            <a:custGeom>
              <a:rect b="b" l="l" r="r" t="t"/>
              <a:pathLst>
                <a:path extrusionOk="0" h="102" w="2051">
                  <a:moveTo>
                    <a:pt x="1019" y="0"/>
                  </a:moveTo>
                  <a:cubicBezTo>
                    <a:pt x="454" y="0"/>
                    <a:pt x="1" y="26"/>
                    <a:pt x="1" y="51"/>
                  </a:cubicBezTo>
                  <a:cubicBezTo>
                    <a:pt x="1" y="76"/>
                    <a:pt x="454" y="101"/>
                    <a:pt x="1019" y="101"/>
                  </a:cubicBezTo>
                  <a:cubicBezTo>
                    <a:pt x="1585" y="101"/>
                    <a:pt x="2051" y="76"/>
                    <a:pt x="2051" y="51"/>
                  </a:cubicBezTo>
                  <a:cubicBezTo>
                    <a:pt x="2051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4"/>
            <p:cNvSpPr/>
            <p:nvPr/>
          </p:nvSpPr>
          <p:spPr>
            <a:xfrm>
              <a:off x="2456950" y="2708475"/>
              <a:ext cx="28625" cy="212550"/>
            </a:xfrm>
            <a:custGeom>
              <a:rect b="b" l="l" r="r" t="t"/>
              <a:pathLst>
                <a:path extrusionOk="0" h="8502" w="1145">
                  <a:moveTo>
                    <a:pt x="0" y="1"/>
                  </a:moveTo>
                  <a:lnTo>
                    <a:pt x="0" y="8501"/>
                  </a:lnTo>
                  <a:lnTo>
                    <a:pt x="1144" y="8501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4"/>
            <p:cNvSpPr/>
            <p:nvPr/>
          </p:nvSpPr>
          <p:spPr>
            <a:xfrm>
              <a:off x="2567900" y="2611650"/>
              <a:ext cx="28950" cy="309375"/>
            </a:xfrm>
            <a:custGeom>
              <a:rect b="b" l="l" r="r" t="t"/>
              <a:pathLst>
                <a:path extrusionOk="0" h="12375" w="1158">
                  <a:moveTo>
                    <a:pt x="1" y="1"/>
                  </a:moveTo>
                  <a:lnTo>
                    <a:pt x="1" y="12374"/>
                  </a:lnTo>
                  <a:lnTo>
                    <a:pt x="1158" y="12374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2679200" y="2755625"/>
              <a:ext cx="28950" cy="165400"/>
            </a:xfrm>
            <a:custGeom>
              <a:rect b="b" l="l" r="r" t="t"/>
              <a:pathLst>
                <a:path extrusionOk="0" h="6616" w="1158">
                  <a:moveTo>
                    <a:pt x="0" y="1"/>
                  </a:moveTo>
                  <a:lnTo>
                    <a:pt x="0" y="6615"/>
                  </a:lnTo>
                  <a:lnTo>
                    <a:pt x="1157" y="661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2790475" y="2684275"/>
              <a:ext cx="28650" cy="236750"/>
            </a:xfrm>
            <a:custGeom>
              <a:rect b="b" l="l" r="r" t="t"/>
              <a:pathLst>
                <a:path extrusionOk="0" h="9470" w="1146">
                  <a:moveTo>
                    <a:pt x="1" y="0"/>
                  </a:moveTo>
                  <a:lnTo>
                    <a:pt x="1" y="9469"/>
                  </a:lnTo>
                  <a:lnTo>
                    <a:pt x="1145" y="9469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4"/>
            <p:cNvSpPr/>
            <p:nvPr/>
          </p:nvSpPr>
          <p:spPr>
            <a:xfrm>
              <a:off x="2901775" y="2731425"/>
              <a:ext cx="28625" cy="189600"/>
            </a:xfrm>
            <a:custGeom>
              <a:rect b="b" l="l" r="r" t="t"/>
              <a:pathLst>
                <a:path extrusionOk="0" h="7584" w="1145">
                  <a:moveTo>
                    <a:pt x="0" y="1"/>
                  </a:moveTo>
                  <a:lnTo>
                    <a:pt x="0" y="7583"/>
                  </a:lnTo>
                  <a:lnTo>
                    <a:pt x="1145" y="7583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4"/>
            <p:cNvSpPr/>
            <p:nvPr/>
          </p:nvSpPr>
          <p:spPr>
            <a:xfrm>
              <a:off x="1572400" y="2203600"/>
              <a:ext cx="64675" cy="55475"/>
            </a:xfrm>
            <a:custGeom>
              <a:rect b="b" l="l" r="r" t="t"/>
              <a:pathLst>
                <a:path extrusionOk="0" h="2219" w="2587">
                  <a:moveTo>
                    <a:pt x="1477" y="0"/>
                  </a:moveTo>
                  <a:cubicBezTo>
                    <a:pt x="494" y="0"/>
                    <a:pt x="0" y="1186"/>
                    <a:pt x="688" y="1887"/>
                  </a:cubicBezTo>
                  <a:cubicBezTo>
                    <a:pt x="917" y="2116"/>
                    <a:pt x="1198" y="2219"/>
                    <a:pt x="1473" y="2219"/>
                  </a:cubicBezTo>
                  <a:cubicBezTo>
                    <a:pt x="2043" y="2219"/>
                    <a:pt x="2587" y="1777"/>
                    <a:pt x="2587" y="1107"/>
                  </a:cubicBezTo>
                  <a:cubicBezTo>
                    <a:pt x="2587" y="491"/>
                    <a:pt x="2096" y="1"/>
                    <a:pt x="1493" y="1"/>
                  </a:cubicBezTo>
                  <a:cubicBezTo>
                    <a:pt x="1488" y="0"/>
                    <a:pt x="1483" y="0"/>
                    <a:pt x="147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4"/>
            <p:cNvSpPr/>
            <p:nvPr/>
          </p:nvSpPr>
          <p:spPr>
            <a:xfrm>
              <a:off x="1696150" y="2207675"/>
              <a:ext cx="417525" cy="3175"/>
            </a:xfrm>
            <a:custGeom>
              <a:rect b="b" l="l" r="r" t="t"/>
              <a:pathLst>
                <a:path extrusionOk="0" h="127" w="16701">
                  <a:moveTo>
                    <a:pt x="8351" y="1"/>
                  </a:moveTo>
                  <a:cubicBezTo>
                    <a:pt x="3748" y="1"/>
                    <a:pt x="1" y="26"/>
                    <a:pt x="1" y="64"/>
                  </a:cubicBezTo>
                  <a:cubicBezTo>
                    <a:pt x="1" y="102"/>
                    <a:pt x="3748" y="127"/>
                    <a:pt x="8351" y="127"/>
                  </a:cubicBezTo>
                  <a:cubicBezTo>
                    <a:pt x="12966" y="127"/>
                    <a:pt x="16700" y="102"/>
                    <a:pt x="16700" y="64"/>
                  </a:cubicBezTo>
                  <a:cubicBezTo>
                    <a:pt x="16700" y="39"/>
                    <a:pt x="12966" y="1"/>
                    <a:pt x="835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4"/>
            <p:cNvSpPr/>
            <p:nvPr/>
          </p:nvSpPr>
          <p:spPr>
            <a:xfrm>
              <a:off x="1699300" y="2241325"/>
              <a:ext cx="164450" cy="3175"/>
            </a:xfrm>
            <a:custGeom>
              <a:rect b="b" l="l" r="r" t="t"/>
              <a:pathLst>
                <a:path extrusionOk="0" h="127" w="6578">
                  <a:moveTo>
                    <a:pt x="3295" y="0"/>
                  </a:moveTo>
                  <a:cubicBezTo>
                    <a:pt x="2377" y="0"/>
                    <a:pt x="1560" y="0"/>
                    <a:pt x="969" y="13"/>
                  </a:cubicBezTo>
                  <a:cubicBezTo>
                    <a:pt x="667" y="26"/>
                    <a:pt x="428" y="38"/>
                    <a:pt x="252" y="38"/>
                  </a:cubicBezTo>
                  <a:cubicBezTo>
                    <a:pt x="232" y="35"/>
                    <a:pt x="211" y="33"/>
                    <a:pt x="189" y="33"/>
                  </a:cubicBezTo>
                  <a:cubicBezTo>
                    <a:pt x="130" y="33"/>
                    <a:pt x="65" y="45"/>
                    <a:pt x="1" y="63"/>
                  </a:cubicBezTo>
                  <a:cubicBezTo>
                    <a:pt x="89" y="76"/>
                    <a:pt x="177" y="88"/>
                    <a:pt x="252" y="88"/>
                  </a:cubicBezTo>
                  <a:cubicBezTo>
                    <a:pt x="428" y="101"/>
                    <a:pt x="667" y="114"/>
                    <a:pt x="969" y="114"/>
                  </a:cubicBezTo>
                  <a:cubicBezTo>
                    <a:pt x="1560" y="126"/>
                    <a:pt x="2377" y="126"/>
                    <a:pt x="3295" y="126"/>
                  </a:cubicBezTo>
                  <a:cubicBezTo>
                    <a:pt x="4201" y="126"/>
                    <a:pt x="5018" y="126"/>
                    <a:pt x="5622" y="114"/>
                  </a:cubicBezTo>
                  <a:cubicBezTo>
                    <a:pt x="5911" y="101"/>
                    <a:pt x="6162" y="88"/>
                    <a:pt x="6326" y="88"/>
                  </a:cubicBezTo>
                  <a:cubicBezTo>
                    <a:pt x="6414" y="88"/>
                    <a:pt x="6502" y="76"/>
                    <a:pt x="6577" y="63"/>
                  </a:cubicBezTo>
                  <a:cubicBezTo>
                    <a:pt x="6522" y="45"/>
                    <a:pt x="6460" y="33"/>
                    <a:pt x="6396" y="33"/>
                  </a:cubicBezTo>
                  <a:cubicBezTo>
                    <a:pt x="6373" y="33"/>
                    <a:pt x="6349" y="35"/>
                    <a:pt x="6326" y="38"/>
                  </a:cubicBezTo>
                  <a:cubicBezTo>
                    <a:pt x="6162" y="26"/>
                    <a:pt x="5911" y="13"/>
                    <a:pt x="5622" y="13"/>
                  </a:cubicBezTo>
                  <a:cubicBezTo>
                    <a:pt x="5018" y="0"/>
                    <a:pt x="4201" y="0"/>
                    <a:pt x="32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4"/>
            <p:cNvSpPr/>
            <p:nvPr/>
          </p:nvSpPr>
          <p:spPr>
            <a:xfrm>
              <a:off x="522300" y="2124075"/>
              <a:ext cx="877125" cy="1000975"/>
            </a:xfrm>
            <a:custGeom>
              <a:rect b="b" l="l" r="r" t="t"/>
              <a:pathLst>
                <a:path extrusionOk="0" h="40039" w="35085">
                  <a:moveTo>
                    <a:pt x="1" y="0"/>
                  </a:moveTo>
                  <a:lnTo>
                    <a:pt x="1" y="40038"/>
                  </a:lnTo>
                  <a:lnTo>
                    <a:pt x="35084" y="40038"/>
                  </a:lnTo>
                  <a:lnTo>
                    <a:pt x="35084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4"/>
            <p:cNvSpPr/>
            <p:nvPr/>
          </p:nvSpPr>
          <p:spPr>
            <a:xfrm>
              <a:off x="629825" y="2612700"/>
              <a:ext cx="694150" cy="149575"/>
            </a:xfrm>
            <a:custGeom>
              <a:rect b="b" l="l" r="r" t="t"/>
              <a:pathLst>
                <a:path extrusionOk="0" h="5983" w="27766">
                  <a:moveTo>
                    <a:pt x="24351" y="0"/>
                  </a:moveTo>
                  <a:cubicBezTo>
                    <a:pt x="23262" y="0"/>
                    <a:pt x="22176" y="248"/>
                    <a:pt x="21189" y="738"/>
                  </a:cubicBezTo>
                  <a:cubicBezTo>
                    <a:pt x="20397" y="1153"/>
                    <a:pt x="19680" y="1656"/>
                    <a:pt x="19026" y="2260"/>
                  </a:cubicBezTo>
                  <a:cubicBezTo>
                    <a:pt x="18334" y="2863"/>
                    <a:pt x="17655" y="3567"/>
                    <a:pt x="16876" y="4171"/>
                  </a:cubicBezTo>
                  <a:cubicBezTo>
                    <a:pt x="16083" y="4787"/>
                    <a:pt x="15203" y="5366"/>
                    <a:pt x="14197" y="5617"/>
                  </a:cubicBezTo>
                  <a:cubicBezTo>
                    <a:pt x="13860" y="5698"/>
                    <a:pt x="13517" y="5739"/>
                    <a:pt x="13176" y="5739"/>
                  </a:cubicBezTo>
                  <a:cubicBezTo>
                    <a:pt x="12511" y="5739"/>
                    <a:pt x="11853" y="5585"/>
                    <a:pt x="11255" y="5278"/>
                  </a:cubicBezTo>
                  <a:cubicBezTo>
                    <a:pt x="10362" y="4863"/>
                    <a:pt x="9570" y="4284"/>
                    <a:pt x="8777" y="3819"/>
                  </a:cubicBezTo>
                  <a:cubicBezTo>
                    <a:pt x="8036" y="3329"/>
                    <a:pt x="7218" y="2976"/>
                    <a:pt x="6363" y="2763"/>
                  </a:cubicBezTo>
                  <a:cubicBezTo>
                    <a:pt x="5835" y="2638"/>
                    <a:pt x="5300" y="2577"/>
                    <a:pt x="4766" y="2577"/>
                  </a:cubicBezTo>
                  <a:cubicBezTo>
                    <a:pt x="3419" y="2577"/>
                    <a:pt x="2088" y="2967"/>
                    <a:pt x="943" y="3706"/>
                  </a:cubicBezTo>
                  <a:cubicBezTo>
                    <a:pt x="692" y="3869"/>
                    <a:pt x="453" y="4045"/>
                    <a:pt x="227" y="4247"/>
                  </a:cubicBezTo>
                  <a:cubicBezTo>
                    <a:pt x="139" y="4309"/>
                    <a:pt x="63" y="4385"/>
                    <a:pt x="0" y="4473"/>
                  </a:cubicBezTo>
                  <a:cubicBezTo>
                    <a:pt x="1" y="4473"/>
                    <a:pt x="1" y="4473"/>
                    <a:pt x="2" y="4473"/>
                  </a:cubicBezTo>
                  <a:cubicBezTo>
                    <a:pt x="38" y="4473"/>
                    <a:pt x="341" y="4176"/>
                    <a:pt x="994" y="3781"/>
                  </a:cubicBezTo>
                  <a:cubicBezTo>
                    <a:pt x="1937" y="3215"/>
                    <a:pt x="2993" y="2876"/>
                    <a:pt x="4087" y="2775"/>
                  </a:cubicBezTo>
                  <a:cubicBezTo>
                    <a:pt x="4275" y="2759"/>
                    <a:pt x="4464" y="2752"/>
                    <a:pt x="4652" y="2752"/>
                  </a:cubicBezTo>
                  <a:cubicBezTo>
                    <a:pt x="5209" y="2752"/>
                    <a:pt x="5768" y="2820"/>
                    <a:pt x="6313" y="2951"/>
                  </a:cubicBezTo>
                  <a:cubicBezTo>
                    <a:pt x="7155" y="3165"/>
                    <a:pt x="7947" y="3530"/>
                    <a:pt x="8664" y="4008"/>
                  </a:cubicBezTo>
                  <a:cubicBezTo>
                    <a:pt x="9444" y="4485"/>
                    <a:pt x="10236" y="5051"/>
                    <a:pt x="11154" y="5491"/>
                  </a:cubicBezTo>
                  <a:cubicBezTo>
                    <a:pt x="11632" y="5718"/>
                    <a:pt x="12135" y="5869"/>
                    <a:pt x="12650" y="5944"/>
                  </a:cubicBezTo>
                  <a:cubicBezTo>
                    <a:pt x="12838" y="5970"/>
                    <a:pt x="13025" y="5983"/>
                    <a:pt x="13212" y="5983"/>
                  </a:cubicBezTo>
                  <a:cubicBezTo>
                    <a:pt x="13565" y="5983"/>
                    <a:pt x="13915" y="5938"/>
                    <a:pt x="14260" y="5856"/>
                  </a:cubicBezTo>
                  <a:cubicBezTo>
                    <a:pt x="15316" y="5579"/>
                    <a:pt x="16222" y="5001"/>
                    <a:pt x="17014" y="4360"/>
                  </a:cubicBezTo>
                  <a:cubicBezTo>
                    <a:pt x="17806" y="3718"/>
                    <a:pt x="18485" y="3039"/>
                    <a:pt x="19177" y="2423"/>
                  </a:cubicBezTo>
                  <a:cubicBezTo>
                    <a:pt x="19806" y="1832"/>
                    <a:pt x="20510" y="1329"/>
                    <a:pt x="21277" y="914"/>
                  </a:cubicBezTo>
                  <a:cubicBezTo>
                    <a:pt x="21943" y="575"/>
                    <a:pt x="22660" y="348"/>
                    <a:pt x="23402" y="235"/>
                  </a:cubicBezTo>
                  <a:cubicBezTo>
                    <a:pt x="23769" y="180"/>
                    <a:pt x="24138" y="152"/>
                    <a:pt x="24508" y="152"/>
                  </a:cubicBezTo>
                  <a:cubicBezTo>
                    <a:pt x="25228" y="152"/>
                    <a:pt x="25948" y="258"/>
                    <a:pt x="26646" y="474"/>
                  </a:cubicBezTo>
                  <a:cubicBezTo>
                    <a:pt x="27338" y="689"/>
                    <a:pt x="27713" y="904"/>
                    <a:pt x="27761" y="904"/>
                  </a:cubicBezTo>
                  <a:cubicBezTo>
                    <a:pt x="27763" y="904"/>
                    <a:pt x="27765" y="903"/>
                    <a:pt x="27765" y="902"/>
                  </a:cubicBezTo>
                  <a:cubicBezTo>
                    <a:pt x="27690" y="839"/>
                    <a:pt x="27589" y="788"/>
                    <a:pt x="27501" y="738"/>
                  </a:cubicBezTo>
                  <a:cubicBezTo>
                    <a:pt x="27237" y="600"/>
                    <a:pt x="26961" y="474"/>
                    <a:pt x="26671" y="386"/>
                  </a:cubicBezTo>
                  <a:cubicBezTo>
                    <a:pt x="25919" y="128"/>
                    <a:pt x="25134" y="0"/>
                    <a:pt x="2435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4"/>
            <p:cNvSpPr/>
            <p:nvPr/>
          </p:nvSpPr>
          <p:spPr>
            <a:xfrm>
              <a:off x="763750" y="2769775"/>
              <a:ext cx="74525" cy="201550"/>
            </a:xfrm>
            <a:custGeom>
              <a:rect b="b" l="l" r="r" t="t"/>
              <a:pathLst>
                <a:path extrusionOk="0" h="8062" w="2981">
                  <a:moveTo>
                    <a:pt x="0" y="1"/>
                  </a:moveTo>
                  <a:lnTo>
                    <a:pt x="0" y="8061"/>
                  </a:lnTo>
                  <a:lnTo>
                    <a:pt x="2980" y="8061"/>
                  </a:lnTo>
                  <a:lnTo>
                    <a:pt x="298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1080300" y="2769775"/>
              <a:ext cx="74550" cy="201550"/>
            </a:xfrm>
            <a:custGeom>
              <a:rect b="b" l="l" r="r" t="t"/>
              <a:pathLst>
                <a:path extrusionOk="0" h="8062" w="2982">
                  <a:moveTo>
                    <a:pt x="1" y="1"/>
                  </a:moveTo>
                  <a:lnTo>
                    <a:pt x="1" y="8061"/>
                  </a:lnTo>
                  <a:lnTo>
                    <a:pt x="2981" y="8061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4"/>
            <p:cNvSpPr/>
            <p:nvPr/>
          </p:nvSpPr>
          <p:spPr>
            <a:xfrm>
              <a:off x="1185625" y="2651250"/>
              <a:ext cx="74525" cy="320075"/>
            </a:xfrm>
            <a:custGeom>
              <a:rect b="b" l="l" r="r" t="t"/>
              <a:pathLst>
                <a:path extrusionOk="0" h="12803" w="2981">
                  <a:moveTo>
                    <a:pt x="0" y="1"/>
                  </a:moveTo>
                  <a:lnTo>
                    <a:pt x="0" y="12802"/>
                  </a:lnTo>
                  <a:lnTo>
                    <a:pt x="2981" y="12802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4"/>
            <p:cNvSpPr/>
            <p:nvPr/>
          </p:nvSpPr>
          <p:spPr>
            <a:xfrm>
              <a:off x="667225" y="2907775"/>
              <a:ext cx="74525" cy="67950"/>
            </a:xfrm>
            <a:custGeom>
              <a:rect b="b" l="l" r="r" t="t"/>
              <a:pathLst>
                <a:path extrusionOk="0" h="2718" w="2981">
                  <a:moveTo>
                    <a:pt x="1" y="1"/>
                  </a:moveTo>
                  <a:lnTo>
                    <a:pt x="1" y="2717"/>
                  </a:lnTo>
                  <a:lnTo>
                    <a:pt x="2981" y="2717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869375" y="2860625"/>
              <a:ext cx="74525" cy="110700"/>
            </a:xfrm>
            <a:custGeom>
              <a:rect b="b" l="l" r="r" t="t"/>
              <a:pathLst>
                <a:path extrusionOk="0" h="4428" w="2981">
                  <a:moveTo>
                    <a:pt x="0" y="1"/>
                  </a:moveTo>
                  <a:lnTo>
                    <a:pt x="0" y="4427"/>
                  </a:lnTo>
                  <a:lnTo>
                    <a:pt x="2980" y="4427"/>
                  </a:lnTo>
                  <a:lnTo>
                    <a:pt x="298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974675" y="2835175"/>
              <a:ext cx="74550" cy="136150"/>
            </a:xfrm>
            <a:custGeom>
              <a:rect b="b" l="l" r="r" t="t"/>
              <a:pathLst>
                <a:path extrusionOk="0" h="5446" w="2982">
                  <a:moveTo>
                    <a:pt x="1" y="0"/>
                  </a:moveTo>
                  <a:lnTo>
                    <a:pt x="1" y="5445"/>
                  </a:lnTo>
                  <a:lnTo>
                    <a:pt x="2981" y="5445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760900" y="2992050"/>
              <a:ext cx="80525" cy="5975"/>
            </a:xfrm>
            <a:custGeom>
              <a:rect b="b" l="l" r="r" t="t"/>
              <a:pathLst>
                <a:path extrusionOk="0" h="239" w="3221">
                  <a:moveTo>
                    <a:pt x="1610" y="0"/>
                  </a:moveTo>
                  <a:cubicBezTo>
                    <a:pt x="718" y="0"/>
                    <a:pt x="1" y="50"/>
                    <a:pt x="1" y="126"/>
                  </a:cubicBezTo>
                  <a:cubicBezTo>
                    <a:pt x="1" y="189"/>
                    <a:pt x="718" y="239"/>
                    <a:pt x="1610" y="239"/>
                  </a:cubicBezTo>
                  <a:cubicBezTo>
                    <a:pt x="2491" y="239"/>
                    <a:pt x="3220" y="189"/>
                    <a:pt x="3220" y="126"/>
                  </a:cubicBezTo>
                  <a:cubicBezTo>
                    <a:pt x="3220" y="50"/>
                    <a:pt x="2491" y="0"/>
                    <a:pt x="16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668175" y="2992050"/>
              <a:ext cx="80500" cy="5975"/>
            </a:xfrm>
            <a:custGeom>
              <a:rect b="b" l="l" r="r" t="t"/>
              <a:pathLst>
                <a:path extrusionOk="0" h="239" w="3220">
                  <a:moveTo>
                    <a:pt x="1610" y="0"/>
                  </a:moveTo>
                  <a:cubicBezTo>
                    <a:pt x="717" y="0"/>
                    <a:pt x="0" y="50"/>
                    <a:pt x="0" y="126"/>
                  </a:cubicBezTo>
                  <a:cubicBezTo>
                    <a:pt x="0" y="189"/>
                    <a:pt x="717" y="239"/>
                    <a:pt x="1610" y="239"/>
                  </a:cubicBezTo>
                  <a:cubicBezTo>
                    <a:pt x="2490" y="239"/>
                    <a:pt x="3219" y="189"/>
                    <a:pt x="3219" y="126"/>
                  </a:cubicBezTo>
                  <a:cubicBezTo>
                    <a:pt x="3219" y="50"/>
                    <a:pt x="2490" y="0"/>
                    <a:pt x="16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1183750" y="2992050"/>
              <a:ext cx="91175" cy="5975"/>
            </a:xfrm>
            <a:custGeom>
              <a:rect b="b" l="l" r="r" t="t"/>
              <a:pathLst>
                <a:path extrusionOk="0" h="239" w="3647">
                  <a:moveTo>
                    <a:pt x="1823" y="0"/>
                  </a:moveTo>
                  <a:cubicBezTo>
                    <a:pt x="817" y="0"/>
                    <a:pt x="0" y="50"/>
                    <a:pt x="0" y="126"/>
                  </a:cubicBezTo>
                  <a:cubicBezTo>
                    <a:pt x="0" y="189"/>
                    <a:pt x="817" y="239"/>
                    <a:pt x="1823" y="239"/>
                  </a:cubicBezTo>
                  <a:cubicBezTo>
                    <a:pt x="2829" y="239"/>
                    <a:pt x="3647" y="189"/>
                    <a:pt x="3647" y="126"/>
                  </a:cubicBezTo>
                  <a:cubicBezTo>
                    <a:pt x="3647" y="50"/>
                    <a:pt x="2829" y="0"/>
                    <a:pt x="182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1073075" y="2992050"/>
              <a:ext cx="91200" cy="5975"/>
            </a:xfrm>
            <a:custGeom>
              <a:rect b="b" l="l" r="r" t="t"/>
              <a:pathLst>
                <a:path extrusionOk="0" h="239" w="3648">
                  <a:moveTo>
                    <a:pt x="1824" y="0"/>
                  </a:moveTo>
                  <a:cubicBezTo>
                    <a:pt x="818" y="0"/>
                    <a:pt x="1" y="50"/>
                    <a:pt x="1" y="126"/>
                  </a:cubicBezTo>
                  <a:cubicBezTo>
                    <a:pt x="1" y="189"/>
                    <a:pt x="818" y="239"/>
                    <a:pt x="1824" y="239"/>
                  </a:cubicBezTo>
                  <a:cubicBezTo>
                    <a:pt x="2830" y="239"/>
                    <a:pt x="3647" y="189"/>
                    <a:pt x="3647" y="126"/>
                  </a:cubicBezTo>
                  <a:cubicBezTo>
                    <a:pt x="3647" y="50"/>
                    <a:pt x="2830" y="0"/>
                    <a:pt x="182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4"/>
            <p:cNvSpPr/>
            <p:nvPr/>
          </p:nvSpPr>
          <p:spPr>
            <a:xfrm>
              <a:off x="968700" y="2992050"/>
              <a:ext cx="80525" cy="5975"/>
            </a:xfrm>
            <a:custGeom>
              <a:rect b="b" l="l" r="r" t="t"/>
              <a:pathLst>
                <a:path extrusionOk="0" h="239" w="3221">
                  <a:moveTo>
                    <a:pt x="1610" y="0"/>
                  </a:moveTo>
                  <a:cubicBezTo>
                    <a:pt x="718" y="0"/>
                    <a:pt x="1" y="50"/>
                    <a:pt x="1" y="126"/>
                  </a:cubicBezTo>
                  <a:cubicBezTo>
                    <a:pt x="1" y="189"/>
                    <a:pt x="718" y="239"/>
                    <a:pt x="1610" y="239"/>
                  </a:cubicBezTo>
                  <a:cubicBezTo>
                    <a:pt x="2503" y="239"/>
                    <a:pt x="3220" y="189"/>
                    <a:pt x="3220" y="126"/>
                  </a:cubicBezTo>
                  <a:cubicBezTo>
                    <a:pt x="3220" y="50"/>
                    <a:pt x="2503" y="0"/>
                    <a:pt x="16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859625" y="2992050"/>
              <a:ext cx="80825" cy="5975"/>
            </a:xfrm>
            <a:custGeom>
              <a:rect b="b" l="l" r="r" t="t"/>
              <a:pathLst>
                <a:path extrusionOk="0" h="239" w="3233">
                  <a:moveTo>
                    <a:pt x="1623" y="0"/>
                  </a:moveTo>
                  <a:cubicBezTo>
                    <a:pt x="730" y="0"/>
                    <a:pt x="0" y="50"/>
                    <a:pt x="0" y="126"/>
                  </a:cubicBezTo>
                  <a:cubicBezTo>
                    <a:pt x="0" y="189"/>
                    <a:pt x="730" y="239"/>
                    <a:pt x="1623" y="239"/>
                  </a:cubicBezTo>
                  <a:cubicBezTo>
                    <a:pt x="2503" y="239"/>
                    <a:pt x="3232" y="189"/>
                    <a:pt x="3232" y="126"/>
                  </a:cubicBezTo>
                  <a:cubicBezTo>
                    <a:pt x="3232" y="50"/>
                    <a:pt x="2503" y="0"/>
                    <a:pt x="162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4"/>
            <p:cNvSpPr/>
            <p:nvPr/>
          </p:nvSpPr>
          <p:spPr>
            <a:xfrm>
              <a:off x="665650" y="2269925"/>
              <a:ext cx="609275" cy="253100"/>
            </a:xfrm>
            <a:custGeom>
              <a:rect b="b" l="l" r="r" t="t"/>
              <a:pathLst>
                <a:path extrusionOk="0" h="10124" w="24371">
                  <a:moveTo>
                    <a:pt x="1" y="1"/>
                  </a:moveTo>
                  <a:lnTo>
                    <a:pt x="1" y="10123"/>
                  </a:lnTo>
                  <a:lnTo>
                    <a:pt x="24371" y="10123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4"/>
            <p:cNvSpPr/>
            <p:nvPr/>
          </p:nvSpPr>
          <p:spPr>
            <a:xfrm>
              <a:off x="725700" y="2321800"/>
              <a:ext cx="66675" cy="56850"/>
            </a:xfrm>
            <a:custGeom>
              <a:rect b="b" l="l" r="r" t="t"/>
              <a:pathLst>
                <a:path extrusionOk="0" h="2274" w="2667">
                  <a:moveTo>
                    <a:pt x="1522" y="1"/>
                  </a:moveTo>
                  <a:cubicBezTo>
                    <a:pt x="516" y="1"/>
                    <a:pt x="1" y="1220"/>
                    <a:pt x="717" y="1937"/>
                  </a:cubicBezTo>
                  <a:cubicBezTo>
                    <a:pt x="950" y="2169"/>
                    <a:pt x="1236" y="2274"/>
                    <a:pt x="1517" y="2274"/>
                  </a:cubicBezTo>
                  <a:cubicBezTo>
                    <a:pt x="2103" y="2274"/>
                    <a:pt x="2666" y="1821"/>
                    <a:pt x="2666" y="1132"/>
                  </a:cubicBezTo>
                  <a:cubicBezTo>
                    <a:pt x="2654" y="504"/>
                    <a:pt x="2151" y="1"/>
                    <a:pt x="152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4"/>
            <p:cNvSpPr/>
            <p:nvPr/>
          </p:nvSpPr>
          <p:spPr>
            <a:xfrm>
              <a:off x="820650" y="2330300"/>
              <a:ext cx="197750" cy="11025"/>
            </a:xfrm>
            <a:custGeom>
              <a:rect b="b" l="l" r="r" t="t"/>
              <a:pathLst>
                <a:path extrusionOk="0" h="441" w="7910">
                  <a:moveTo>
                    <a:pt x="0" y="0"/>
                  </a:moveTo>
                  <a:lnTo>
                    <a:pt x="0" y="440"/>
                  </a:lnTo>
                  <a:lnTo>
                    <a:pt x="7910" y="440"/>
                  </a:lnTo>
                  <a:lnTo>
                    <a:pt x="7910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4"/>
            <p:cNvSpPr/>
            <p:nvPr/>
          </p:nvSpPr>
          <p:spPr>
            <a:xfrm>
              <a:off x="820650" y="2355450"/>
              <a:ext cx="385125" cy="11025"/>
            </a:xfrm>
            <a:custGeom>
              <a:rect b="b" l="l" r="r" t="t"/>
              <a:pathLst>
                <a:path extrusionOk="0" h="441" w="15405">
                  <a:moveTo>
                    <a:pt x="0" y="0"/>
                  </a:moveTo>
                  <a:lnTo>
                    <a:pt x="0" y="440"/>
                  </a:lnTo>
                  <a:lnTo>
                    <a:pt x="15404" y="440"/>
                  </a:lnTo>
                  <a:lnTo>
                    <a:pt x="154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725700" y="2408875"/>
              <a:ext cx="66675" cy="56875"/>
            </a:xfrm>
            <a:custGeom>
              <a:rect b="b" l="l" r="r" t="t"/>
              <a:pathLst>
                <a:path extrusionOk="0" h="2275" w="2667">
                  <a:moveTo>
                    <a:pt x="1522" y="1"/>
                  </a:moveTo>
                  <a:cubicBezTo>
                    <a:pt x="516" y="1"/>
                    <a:pt x="1" y="1221"/>
                    <a:pt x="717" y="1937"/>
                  </a:cubicBezTo>
                  <a:cubicBezTo>
                    <a:pt x="950" y="2170"/>
                    <a:pt x="1237" y="2274"/>
                    <a:pt x="1519" y="2274"/>
                  </a:cubicBezTo>
                  <a:cubicBezTo>
                    <a:pt x="2105" y="2274"/>
                    <a:pt x="2666" y="1824"/>
                    <a:pt x="2666" y="1145"/>
                  </a:cubicBezTo>
                  <a:cubicBezTo>
                    <a:pt x="2666" y="516"/>
                    <a:pt x="2151" y="1"/>
                    <a:pt x="152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820650" y="2417675"/>
              <a:ext cx="100925" cy="11050"/>
            </a:xfrm>
            <a:custGeom>
              <a:rect b="b" l="l" r="r" t="t"/>
              <a:pathLst>
                <a:path extrusionOk="0" h="442" w="4037">
                  <a:moveTo>
                    <a:pt x="0" y="1"/>
                  </a:moveTo>
                  <a:lnTo>
                    <a:pt x="0" y="441"/>
                  </a:lnTo>
                  <a:lnTo>
                    <a:pt x="4037" y="441"/>
                  </a:lnTo>
                  <a:lnTo>
                    <a:pt x="403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820650" y="2442525"/>
              <a:ext cx="385125" cy="11025"/>
            </a:xfrm>
            <a:custGeom>
              <a:rect b="b" l="l" r="r" t="t"/>
              <a:pathLst>
                <a:path extrusionOk="0" h="441" w="15405">
                  <a:moveTo>
                    <a:pt x="0" y="0"/>
                  </a:moveTo>
                  <a:lnTo>
                    <a:pt x="0" y="440"/>
                  </a:lnTo>
                  <a:lnTo>
                    <a:pt x="15404" y="440"/>
                  </a:lnTo>
                  <a:lnTo>
                    <a:pt x="154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2169600" y="3567650"/>
              <a:ext cx="373500" cy="18250"/>
            </a:xfrm>
            <a:custGeom>
              <a:rect b="b" l="l" r="r" t="t"/>
              <a:pathLst>
                <a:path extrusionOk="0" h="730" w="14940">
                  <a:moveTo>
                    <a:pt x="1" y="0"/>
                  </a:moveTo>
                  <a:lnTo>
                    <a:pt x="1" y="730"/>
                  </a:lnTo>
                  <a:lnTo>
                    <a:pt x="14940" y="730"/>
                  </a:lnTo>
                  <a:lnTo>
                    <a:pt x="14940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4"/>
            <p:cNvSpPr/>
            <p:nvPr/>
          </p:nvSpPr>
          <p:spPr>
            <a:xfrm>
              <a:off x="2041650" y="3323375"/>
              <a:ext cx="354950" cy="262525"/>
            </a:xfrm>
            <a:custGeom>
              <a:rect b="b" l="l" r="r" t="t"/>
              <a:pathLst>
                <a:path extrusionOk="0" h="10501" w="14198">
                  <a:moveTo>
                    <a:pt x="1" y="1"/>
                  </a:moveTo>
                  <a:lnTo>
                    <a:pt x="2805" y="10501"/>
                  </a:lnTo>
                  <a:lnTo>
                    <a:pt x="14198" y="10501"/>
                  </a:lnTo>
                  <a:lnTo>
                    <a:pt x="1167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4"/>
            <p:cNvSpPr/>
            <p:nvPr/>
          </p:nvSpPr>
          <p:spPr>
            <a:xfrm>
              <a:off x="2058000" y="3335325"/>
              <a:ext cx="321325" cy="230775"/>
            </a:xfrm>
            <a:custGeom>
              <a:rect b="b" l="l" r="r" t="t"/>
              <a:pathLst>
                <a:path extrusionOk="0" h="9231" w="12853">
                  <a:moveTo>
                    <a:pt x="1" y="1"/>
                  </a:moveTo>
                  <a:lnTo>
                    <a:pt x="2428" y="9231"/>
                  </a:lnTo>
                  <a:lnTo>
                    <a:pt x="12852" y="9231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4"/>
            <p:cNvSpPr/>
            <p:nvPr/>
          </p:nvSpPr>
          <p:spPr>
            <a:xfrm>
              <a:off x="2058000" y="3335650"/>
              <a:ext cx="266300" cy="16675"/>
            </a:xfrm>
            <a:custGeom>
              <a:rect b="b" l="l" r="r" t="t"/>
              <a:pathLst>
                <a:path extrusionOk="0" h="667" w="10652">
                  <a:moveTo>
                    <a:pt x="1" y="0"/>
                  </a:moveTo>
                  <a:lnTo>
                    <a:pt x="177" y="667"/>
                  </a:lnTo>
                  <a:lnTo>
                    <a:pt x="10651" y="667"/>
                  </a:lnTo>
                  <a:lnTo>
                    <a:pt x="1047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4"/>
            <p:cNvSpPr/>
            <p:nvPr/>
          </p:nvSpPr>
          <p:spPr>
            <a:xfrm>
              <a:off x="2090700" y="3340975"/>
              <a:ext cx="6625" cy="5650"/>
            </a:xfrm>
            <a:custGeom>
              <a:rect b="b" l="l" r="r" t="t"/>
              <a:pathLst>
                <a:path extrusionOk="0" h="226" w="265">
                  <a:moveTo>
                    <a:pt x="114" y="1"/>
                  </a:moveTo>
                  <a:cubicBezTo>
                    <a:pt x="51" y="1"/>
                    <a:pt x="0" y="51"/>
                    <a:pt x="0" y="114"/>
                  </a:cubicBezTo>
                  <a:cubicBezTo>
                    <a:pt x="0" y="181"/>
                    <a:pt x="56" y="226"/>
                    <a:pt x="112" y="226"/>
                  </a:cubicBezTo>
                  <a:cubicBezTo>
                    <a:pt x="140" y="226"/>
                    <a:pt x="168" y="215"/>
                    <a:pt x="189" y="190"/>
                  </a:cubicBezTo>
                  <a:cubicBezTo>
                    <a:pt x="264" y="114"/>
                    <a:pt x="214" y="1"/>
                    <a:pt x="11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4"/>
            <p:cNvSpPr/>
            <p:nvPr/>
          </p:nvSpPr>
          <p:spPr>
            <a:xfrm>
              <a:off x="2080950" y="3340975"/>
              <a:ext cx="6625" cy="5650"/>
            </a:xfrm>
            <a:custGeom>
              <a:rect b="b" l="l" r="r" t="t"/>
              <a:pathLst>
                <a:path extrusionOk="0" h="226" w="265">
                  <a:moveTo>
                    <a:pt x="114" y="1"/>
                  </a:moveTo>
                  <a:cubicBezTo>
                    <a:pt x="51" y="1"/>
                    <a:pt x="1" y="51"/>
                    <a:pt x="1" y="114"/>
                  </a:cubicBezTo>
                  <a:cubicBezTo>
                    <a:pt x="1" y="181"/>
                    <a:pt x="51" y="226"/>
                    <a:pt x="107" y="226"/>
                  </a:cubicBezTo>
                  <a:cubicBezTo>
                    <a:pt x="135" y="226"/>
                    <a:pt x="164" y="215"/>
                    <a:pt x="189" y="190"/>
                  </a:cubicBezTo>
                  <a:cubicBezTo>
                    <a:pt x="265" y="114"/>
                    <a:pt x="214" y="1"/>
                    <a:pt x="11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4"/>
            <p:cNvSpPr/>
            <p:nvPr/>
          </p:nvSpPr>
          <p:spPr>
            <a:xfrm>
              <a:off x="2070900" y="3340975"/>
              <a:ext cx="6625" cy="5650"/>
            </a:xfrm>
            <a:custGeom>
              <a:rect b="b" l="l" r="r" t="t"/>
              <a:pathLst>
                <a:path extrusionOk="0" h="226" w="265">
                  <a:moveTo>
                    <a:pt x="113" y="1"/>
                  </a:moveTo>
                  <a:cubicBezTo>
                    <a:pt x="50" y="1"/>
                    <a:pt x="0" y="51"/>
                    <a:pt x="0" y="114"/>
                  </a:cubicBezTo>
                  <a:cubicBezTo>
                    <a:pt x="0" y="181"/>
                    <a:pt x="56" y="226"/>
                    <a:pt x="116" y="226"/>
                  </a:cubicBezTo>
                  <a:cubicBezTo>
                    <a:pt x="145" y="226"/>
                    <a:pt x="176" y="215"/>
                    <a:pt x="201" y="190"/>
                  </a:cubicBezTo>
                  <a:cubicBezTo>
                    <a:pt x="264" y="114"/>
                    <a:pt x="214" y="1"/>
                    <a:pt x="11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4"/>
            <p:cNvSpPr/>
            <p:nvPr/>
          </p:nvSpPr>
          <p:spPr>
            <a:xfrm>
              <a:off x="2212975" y="3411100"/>
              <a:ext cx="92450" cy="74825"/>
            </a:xfrm>
            <a:custGeom>
              <a:rect b="b" l="l" r="r" t="t"/>
              <a:pathLst>
                <a:path extrusionOk="0" h="2993" w="3698">
                  <a:moveTo>
                    <a:pt x="1849" y="0"/>
                  </a:moveTo>
                  <a:cubicBezTo>
                    <a:pt x="831" y="13"/>
                    <a:pt x="1" y="767"/>
                    <a:pt x="1" y="1685"/>
                  </a:cubicBezTo>
                  <a:lnTo>
                    <a:pt x="1849" y="1673"/>
                  </a:lnTo>
                  <a:lnTo>
                    <a:pt x="2994" y="2993"/>
                  </a:lnTo>
                  <a:cubicBezTo>
                    <a:pt x="3434" y="2691"/>
                    <a:pt x="3698" y="2201"/>
                    <a:pt x="3698" y="1673"/>
                  </a:cubicBezTo>
                  <a:cubicBezTo>
                    <a:pt x="3698" y="755"/>
                    <a:pt x="2855" y="0"/>
                    <a:pt x="184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4"/>
            <p:cNvSpPr/>
            <p:nvPr/>
          </p:nvSpPr>
          <p:spPr>
            <a:xfrm>
              <a:off x="2209225" y="3457500"/>
              <a:ext cx="76725" cy="43250"/>
            </a:xfrm>
            <a:custGeom>
              <a:rect b="b" l="l" r="r" t="t"/>
              <a:pathLst>
                <a:path extrusionOk="0" h="1730" w="3069">
                  <a:moveTo>
                    <a:pt x="1502" y="0"/>
                  </a:moveTo>
                  <a:cubicBezTo>
                    <a:pt x="1458" y="0"/>
                    <a:pt x="1415" y="2"/>
                    <a:pt x="1371" y="5"/>
                  </a:cubicBezTo>
                  <a:lnTo>
                    <a:pt x="0" y="5"/>
                  </a:lnTo>
                  <a:lnTo>
                    <a:pt x="0" y="56"/>
                  </a:lnTo>
                  <a:cubicBezTo>
                    <a:pt x="13" y="370"/>
                    <a:pt x="113" y="672"/>
                    <a:pt x="289" y="923"/>
                  </a:cubicBezTo>
                  <a:cubicBezTo>
                    <a:pt x="490" y="1200"/>
                    <a:pt x="767" y="1426"/>
                    <a:pt x="1082" y="1564"/>
                  </a:cubicBezTo>
                  <a:cubicBezTo>
                    <a:pt x="1339" y="1676"/>
                    <a:pt x="1611" y="1730"/>
                    <a:pt x="1880" y="1730"/>
                  </a:cubicBezTo>
                  <a:cubicBezTo>
                    <a:pt x="2282" y="1730"/>
                    <a:pt x="2679" y="1609"/>
                    <a:pt x="3018" y="1376"/>
                  </a:cubicBezTo>
                  <a:lnTo>
                    <a:pt x="3068" y="1338"/>
                  </a:lnTo>
                  <a:lnTo>
                    <a:pt x="3031" y="1288"/>
                  </a:lnTo>
                  <a:cubicBezTo>
                    <a:pt x="2679" y="898"/>
                    <a:pt x="2389" y="584"/>
                    <a:pt x="2188" y="357"/>
                  </a:cubicBezTo>
                  <a:cubicBezTo>
                    <a:pt x="2087" y="244"/>
                    <a:pt x="1974" y="131"/>
                    <a:pt x="1861" y="30"/>
                  </a:cubicBezTo>
                  <a:lnTo>
                    <a:pt x="1861" y="30"/>
                  </a:lnTo>
                  <a:cubicBezTo>
                    <a:pt x="1949" y="169"/>
                    <a:pt x="2037" y="294"/>
                    <a:pt x="2150" y="420"/>
                  </a:cubicBezTo>
                  <a:cubicBezTo>
                    <a:pt x="2330" y="636"/>
                    <a:pt x="2589" y="942"/>
                    <a:pt x="2906" y="1307"/>
                  </a:cubicBezTo>
                  <a:lnTo>
                    <a:pt x="2906" y="1307"/>
                  </a:lnTo>
                  <a:cubicBezTo>
                    <a:pt x="2599" y="1501"/>
                    <a:pt x="2251" y="1600"/>
                    <a:pt x="1901" y="1600"/>
                  </a:cubicBezTo>
                  <a:cubicBezTo>
                    <a:pt x="1644" y="1600"/>
                    <a:pt x="1387" y="1547"/>
                    <a:pt x="1144" y="1439"/>
                  </a:cubicBezTo>
                  <a:cubicBezTo>
                    <a:pt x="843" y="1313"/>
                    <a:pt x="591" y="1099"/>
                    <a:pt x="390" y="848"/>
                  </a:cubicBezTo>
                  <a:cubicBezTo>
                    <a:pt x="236" y="623"/>
                    <a:pt x="138" y="365"/>
                    <a:pt x="116" y="104"/>
                  </a:cubicBezTo>
                  <a:lnTo>
                    <a:pt x="116" y="104"/>
                  </a:lnTo>
                  <a:cubicBezTo>
                    <a:pt x="627" y="92"/>
                    <a:pt x="1044" y="80"/>
                    <a:pt x="1346" y="68"/>
                  </a:cubicBezTo>
                  <a:cubicBezTo>
                    <a:pt x="1522" y="68"/>
                    <a:pt x="1685" y="56"/>
                    <a:pt x="1861" y="30"/>
                  </a:cubicBezTo>
                  <a:cubicBezTo>
                    <a:pt x="1741" y="12"/>
                    <a:pt x="1622" y="0"/>
                    <a:pt x="150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2236875" y="3425800"/>
              <a:ext cx="5050" cy="5200"/>
            </a:xfrm>
            <a:custGeom>
              <a:rect b="b" l="l" r="r" t="t"/>
              <a:pathLst>
                <a:path extrusionOk="0" h="208" w="202">
                  <a:moveTo>
                    <a:pt x="101" y="0"/>
                  </a:moveTo>
                  <a:cubicBezTo>
                    <a:pt x="51" y="0"/>
                    <a:pt x="1" y="35"/>
                    <a:pt x="1" y="104"/>
                  </a:cubicBezTo>
                  <a:cubicBezTo>
                    <a:pt x="1" y="173"/>
                    <a:pt x="51" y="208"/>
                    <a:pt x="101" y="208"/>
                  </a:cubicBezTo>
                  <a:cubicBezTo>
                    <a:pt x="152" y="208"/>
                    <a:pt x="202" y="173"/>
                    <a:pt x="202" y="104"/>
                  </a:cubicBezTo>
                  <a:cubicBezTo>
                    <a:pt x="202" y="35"/>
                    <a:pt x="152" y="0"/>
                    <a:pt x="10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2185325" y="3407625"/>
              <a:ext cx="54725" cy="20800"/>
            </a:xfrm>
            <a:custGeom>
              <a:rect b="b" l="l" r="r" t="t"/>
              <a:pathLst>
                <a:path extrusionOk="0" h="832" w="2189">
                  <a:moveTo>
                    <a:pt x="1233" y="1"/>
                  </a:moveTo>
                  <a:cubicBezTo>
                    <a:pt x="554" y="13"/>
                    <a:pt x="0" y="39"/>
                    <a:pt x="0" y="76"/>
                  </a:cubicBezTo>
                  <a:cubicBezTo>
                    <a:pt x="0" y="114"/>
                    <a:pt x="554" y="139"/>
                    <a:pt x="1233" y="139"/>
                  </a:cubicBezTo>
                  <a:lnTo>
                    <a:pt x="1384" y="139"/>
                  </a:lnTo>
                  <a:cubicBezTo>
                    <a:pt x="1791" y="545"/>
                    <a:pt x="2125" y="831"/>
                    <a:pt x="2161" y="831"/>
                  </a:cubicBezTo>
                  <a:cubicBezTo>
                    <a:pt x="2162" y="831"/>
                    <a:pt x="2163" y="831"/>
                    <a:pt x="2163" y="831"/>
                  </a:cubicBezTo>
                  <a:cubicBezTo>
                    <a:pt x="2188" y="806"/>
                    <a:pt x="1874" y="454"/>
                    <a:pt x="1446" y="26"/>
                  </a:cubicBezTo>
                  <a:lnTo>
                    <a:pt x="1434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2116150" y="3394425"/>
              <a:ext cx="76750" cy="49375"/>
            </a:xfrm>
            <a:custGeom>
              <a:rect b="b" l="l" r="r" t="t"/>
              <a:pathLst>
                <a:path extrusionOk="0" h="1975" w="3070">
                  <a:moveTo>
                    <a:pt x="2591" y="139"/>
                  </a:moveTo>
                  <a:lnTo>
                    <a:pt x="2604" y="202"/>
                  </a:lnTo>
                  <a:lnTo>
                    <a:pt x="2629" y="328"/>
                  </a:lnTo>
                  <a:lnTo>
                    <a:pt x="2679" y="567"/>
                  </a:lnTo>
                  <a:cubicBezTo>
                    <a:pt x="2705" y="730"/>
                    <a:pt x="2742" y="881"/>
                    <a:pt x="2767" y="1044"/>
                  </a:cubicBezTo>
                  <a:cubicBezTo>
                    <a:pt x="2825" y="1319"/>
                    <a:pt x="2872" y="1594"/>
                    <a:pt x="2927" y="1850"/>
                  </a:cubicBezTo>
                  <a:lnTo>
                    <a:pt x="2927" y="1850"/>
                  </a:lnTo>
                  <a:cubicBezTo>
                    <a:pt x="2201" y="1863"/>
                    <a:pt x="1585" y="1875"/>
                    <a:pt x="1145" y="1887"/>
                  </a:cubicBezTo>
                  <a:lnTo>
                    <a:pt x="605" y="1899"/>
                  </a:lnTo>
                  <a:cubicBezTo>
                    <a:pt x="546" y="1899"/>
                    <a:pt x="476" y="1910"/>
                    <a:pt x="416" y="1922"/>
                  </a:cubicBezTo>
                  <a:lnTo>
                    <a:pt x="416" y="1922"/>
                  </a:lnTo>
                  <a:cubicBezTo>
                    <a:pt x="403" y="1747"/>
                    <a:pt x="378" y="1572"/>
                    <a:pt x="340" y="1409"/>
                  </a:cubicBezTo>
                  <a:cubicBezTo>
                    <a:pt x="292" y="1095"/>
                    <a:pt x="221" y="653"/>
                    <a:pt x="137" y="139"/>
                  </a:cubicBezTo>
                  <a:close/>
                  <a:moveTo>
                    <a:pt x="2667" y="1"/>
                  </a:moveTo>
                  <a:lnTo>
                    <a:pt x="64" y="26"/>
                  </a:lnTo>
                  <a:lnTo>
                    <a:pt x="1" y="26"/>
                  </a:lnTo>
                  <a:lnTo>
                    <a:pt x="13" y="89"/>
                  </a:lnTo>
                  <a:cubicBezTo>
                    <a:pt x="127" y="655"/>
                    <a:pt x="227" y="1120"/>
                    <a:pt x="303" y="1434"/>
                  </a:cubicBezTo>
                  <a:cubicBezTo>
                    <a:pt x="328" y="1609"/>
                    <a:pt x="365" y="1760"/>
                    <a:pt x="415" y="1922"/>
                  </a:cubicBezTo>
                  <a:lnTo>
                    <a:pt x="415" y="1922"/>
                  </a:lnTo>
                  <a:cubicBezTo>
                    <a:pt x="411" y="1923"/>
                    <a:pt x="407" y="1924"/>
                    <a:pt x="403" y="1925"/>
                  </a:cubicBezTo>
                  <a:cubicBezTo>
                    <a:pt x="466" y="1937"/>
                    <a:pt x="516" y="1937"/>
                    <a:pt x="579" y="1937"/>
                  </a:cubicBezTo>
                  <a:lnTo>
                    <a:pt x="1108" y="1950"/>
                  </a:lnTo>
                  <a:cubicBezTo>
                    <a:pt x="1560" y="1962"/>
                    <a:pt x="2214" y="1975"/>
                    <a:pt x="2994" y="1975"/>
                  </a:cubicBezTo>
                  <a:lnTo>
                    <a:pt x="3069" y="1975"/>
                  </a:lnTo>
                  <a:lnTo>
                    <a:pt x="3057" y="1899"/>
                  </a:lnTo>
                  <a:cubicBezTo>
                    <a:pt x="3006" y="1623"/>
                    <a:pt x="2956" y="1334"/>
                    <a:pt x="2893" y="1019"/>
                  </a:cubicBezTo>
                  <a:cubicBezTo>
                    <a:pt x="2868" y="856"/>
                    <a:pt x="2830" y="705"/>
                    <a:pt x="2805" y="541"/>
                  </a:cubicBezTo>
                  <a:cubicBezTo>
                    <a:pt x="2793" y="453"/>
                    <a:pt x="2780" y="378"/>
                    <a:pt x="2755" y="302"/>
                  </a:cubicBezTo>
                  <a:lnTo>
                    <a:pt x="2742" y="177"/>
                  </a:lnTo>
                  <a:lnTo>
                    <a:pt x="2730" y="114"/>
                  </a:lnTo>
                  <a:lnTo>
                    <a:pt x="2730" y="89"/>
                  </a:lnTo>
                  <a:lnTo>
                    <a:pt x="2730" y="64"/>
                  </a:lnTo>
                  <a:lnTo>
                    <a:pt x="2730" y="51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2233100" y="3478050"/>
              <a:ext cx="5050" cy="5125"/>
            </a:xfrm>
            <a:custGeom>
              <a:rect b="b" l="l" r="r" t="t"/>
              <a:pathLst>
                <a:path extrusionOk="0" h="205" w="202">
                  <a:moveTo>
                    <a:pt x="101" y="1"/>
                  </a:moveTo>
                  <a:cubicBezTo>
                    <a:pt x="38" y="1"/>
                    <a:pt x="1" y="38"/>
                    <a:pt x="1" y="101"/>
                  </a:cubicBezTo>
                  <a:cubicBezTo>
                    <a:pt x="1" y="170"/>
                    <a:pt x="51" y="205"/>
                    <a:pt x="101" y="205"/>
                  </a:cubicBezTo>
                  <a:cubicBezTo>
                    <a:pt x="152" y="205"/>
                    <a:pt x="202" y="170"/>
                    <a:pt x="202" y="101"/>
                  </a:cubicBezTo>
                  <a:cubicBezTo>
                    <a:pt x="202" y="38"/>
                    <a:pt x="152" y="1"/>
                    <a:pt x="10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4"/>
            <p:cNvSpPr/>
            <p:nvPr/>
          </p:nvSpPr>
          <p:spPr>
            <a:xfrm>
              <a:off x="2188475" y="3479000"/>
              <a:ext cx="47175" cy="3225"/>
            </a:xfrm>
            <a:custGeom>
              <a:rect b="b" l="l" r="r" t="t"/>
              <a:pathLst>
                <a:path extrusionOk="0" h="129" w="1887">
                  <a:moveTo>
                    <a:pt x="943" y="0"/>
                  </a:moveTo>
                  <a:cubicBezTo>
                    <a:pt x="428" y="0"/>
                    <a:pt x="0" y="38"/>
                    <a:pt x="0" y="63"/>
                  </a:cubicBezTo>
                  <a:cubicBezTo>
                    <a:pt x="0" y="96"/>
                    <a:pt x="321" y="129"/>
                    <a:pt x="742" y="129"/>
                  </a:cubicBezTo>
                  <a:cubicBezTo>
                    <a:pt x="807" y="129"/>
                    <a:pt x="874" y="128"/>
                    <a:pt x="943" y="126"/>
                  </a:cubicBezTo>
                  <a:cubicBezTo>
                    <a:pt x="1471" y="126"/>
                    <a:pt x="1886" y="101"/>
                    <a:pt x="1886" y="63"/>
                  </a:cubicBezTo>
                  <a:cubicBezTo>
                    <a:pt x="1886" y="25"/>
                    <a:pt x="1459" y="0"/>
                    <a:pt x="9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4"/>
            <p:cNvSpPr/>
            <p:nvPr/>
          </p:nvSpPr>
          <p:spPr>
            <a:xfrm>
              <a:off x="2116475" y="3465150"/>
              <a:ext cx="78625" cy="37125"/>
            </a:xfrm>
            <a:custGeom>
              <a:rect b="b" l="l" r="r" t="t"/>
              <a:pathLst>
                <a:path extrusionOk="0" h="1485" w="3145">
                  <a:moveTo>
                    <a:pt x="2725" y="1"/>
                  </a:moveTo>
                  <a:lnTo>
                    <a:pt x="2725" y="1"/>
                  </a:lnTo>
                  <a:cubicBezTo>
                    <a:pt x="2725" y="1"/>
                    <a:pt x="2732" y="6"/>
                    <a:pt x="2741" y="14"/>
                  </a:cubicBezTo>
                  <a:lnTo>
                    <a:pt x="2742" y="14"/>
                  </a:lnTo>
                  <a:cubicBezTo>
                    <a:pt x="2730" y="4"/>
                    <a:pt x="2725" y="1"/>
                    <a:pt x="2725" y="1"/>
                  </a:cubicBezTo>
                  <a:close/>
                  <a:moveTo>
                    <a:pt x="2666" y="127"/>
                  </a:moveTo>
                  <a:lnTo>
                    <a:pt x="2679" y="164"/>
                  </a:lnTo>
                  <a:lnTo>
                    <a:pt x="2704" y="265"/>
                  </a:lnTo>
                  <a:lnTo>
                    <a:pt x="2742" y="441"/>
                  </a:lnTo>
                  <a:cubicBezTo>
                    <a:pt x="2780" y="554"/>
                    <a:pt x="2805" y="667"/>
                    <a:pt x="2842" y="781"/>
                  </a:cubicBezTo>
                  <a:cubicBezTo>
                    <a:pt x="2887" y="980"/>
                    <a:pt x="2941" y="1179"/>
                    <a:pt x="2987" y="1360"/>
                  </a:cubicBezTo>
                  <a:lnTo>
                    <a:pt x="2987" y="1360"/>
                  </a:lnTo>
                  <a:cubicBezTo>
                    <a:pt x="2254" y="1373"/>
                    <a:pt x="1618" y="1385"/>
                    <a:pt x="1157" y="1397"/>
                  </a:cubicBezTo>
                  <a:lnTo>
                    <a:pt x="604" y="1409"/>
                  </a:lnTo>
                  <a:cubicBezTo>
                    <a:pt x="537" y="1421"/>
                    <a:pt x="480" y="1422"/>
                    <a:pt x="415" y="1431"/>
                  </a:cubicBezTo>
                  <a:lnTo>
                    <a:pt x="415" y="1431"/>
                  </a:lnTo>
                  <a:cubicBezTo>
                    <a:pt x="390" y="1306"/>
                    <a:pt x="365" y="1182"/>
                    <a:pt x="327" y="1057"/>
                  </a:cubicBezTo>
                  <a:cubicBezTo>
                    <a:pt x="279" y="828"/>
                    <a:pt x="208" y="507"/>
                    <a:pt x="114" y="127"/>
                  </a:cubicBezTo>
                  <a:close/>
                  <a:moveTo>
                    <a:pt x="2742" y="14"/>
                  </a:moveTo>
                  <a:cubicBezTo>
                    <a:pt x="1711" y="14"/>
                    <a:pt x="768" y="26"/>
                    <a:pt x="63" y="39"/>
                  </a:cubicBezTo>
                  <a:lnTo>
                    <a:pt x="0" y="39"/>
                  </a:lnTo>
                  <a:lnTo>
                    <a:pt x="13" y="89"/>
                  </a:lnTo>
                  <a:cubicBezTo>
                    <a:pt x="139" y="517"/>
                    <a:pt x="227" y="856"/>
                    <a:pt x="302" y="1095"/>
                  </a:cubicBezTo>
                  <a:cubicBezTo>
                    <a:pt x="327" y="1207"/>
                    <a:pt x="364" y="1319"/>
                    <a:pt x="414" y="1431"/>
                  </a:cubicBezTo>
                  <a:lnTo>
                    <a:pt x="414" y="1431"/>
                  </a:lnTo>
                  <a:cubicBezTo>
                    <a:pt x="406" y="1432"/>
                    <a:pt x="398" y="1433"/>
                    <a:pt x="390" y="1435"/>
                  </a:cubicBezTo>
                  <a:cubicBezTo>
                    <a:pt x="453" y="1447"/>
                    <a:pt x="516" y="1447"/>
                    <a:pt x="579" y="1447"/>
                  </a:cubicBezTo>
                  <a:lnTo>
                    <a:pt x="1132" y="1460"/>
                  </a:lnTo>
                  <a:cubicBezTo>
                    <a:pt x="1597" y="1472"/>
                    <a:pt x="2277" y="1485"/>
                    <a:pt x="3069" y="1485"/>
                  </a:cubicBezTo>
                  <a:lnTo>
                    <a:pt x="3144" y="1485"/>
                  </a:lnTo>
                  <a:lnTo>
                    <a:pt x="3132" y="1409"/>
                  </a:lnTo>
                  <a:cubicBezTo>
                    <a:pt x="3081" y="1196"/>
                    <a:pt x="3031" y="982"/>
                    <a:pt x="2968" y="756"/>
                  </a:cubicBezTo>
                  <a:cubicBezTo>
                    <a:pt x="2943" y="642"/>
                    <a:pt x="2905" y="517"/>
                    <a:pt x="2880" y="403"/>
                  </a:cubicBezTo>
                  <a:lnTo>
                    <a:pt x="2830" y="227"/>
                  </a:lnTo>
                  <a:lnTo>
                    <a:pt x="2817" y="139"/>
                  </a:lnTo>
                  <a:lnTo>
                    <a:pt x="2805" y="89"/>
                  </a:lnTo>
                  <a:lnTo>
                    <a:pt x="2805" y="76"/>
                  </a:lnTo>
                  <a:lnTo>
                    <a:pt x="2805" y="64"/>
                  </a:lnTo>
                  <a:lnTo>
                    <a:pt x="2805" y="64"/>
                  </a:lnTo>
                  <a:cubicBezTo>
                    <a:pt x="2805" y="65"/>
                    <a:pt x="2805" y="65"/>
                    <a:pt x="2805" y="65"/>
                  </a:cubicBezTo>
                  <a:cubicBezTo>
                    <a:pt x="2806" y="65"/>
                    <a:pt x="2805" y="65"/>
                    <a:pt x="2805" y="64"/>
                  </a:cubicBezTo>
                  <a:lnTo>
                    <a:pt x="2805" y="64"/>
                  </a:lnTo>
                  <a:lnTo>
                    <a:pt x="2805" y="64"/>
                  </a:lnTo>
                  <a:cubicBezTo>
                    <a:pt x="2799" y="61"/>
                    <a:pt x="2762" y="31"/>
                    <a:pt x="2741" y="14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2131875" y="3408575"/>
              <a:ext cx="44350" cy="3175"/>
            </a:xfrm>
            <a:custGeom>
              <a:rect b="b" l="l" r="r" t="t"/>
              <a:pathLst>
                <a:path extrusionOk="0" h="127" w="1774">
                  <a:moveTo>
                    <a:pt x="881" y="1"/>
                  </a:moveTo>
                  <a:cubicBezTo>
                    <a:pt x="390" y="1"/>
                    <a:pt x="1" y="38"/>
                    <a:pt x="1" y="63"/>
                  </a:cubicBezTo>
                  <a:cubicBezTo>
                    <a:pt x="1" y="101"/>
                    <a:pt x="390" y="126"/>
                    <a:pt x="881" y="126"/>
                  </a:cubicBezTo>
                  <a:cubicBezTo>
                    <a:pt x="1371" y="126"/>
                    <a:pt x="1774" y="101"/>
                    <a:pt x="1774" y="63"/>
                  </a:cubicBezTo>
                  <a:cubicBezTo>
                    <a:pt x="1774" y="26"/>
                    <a:pt x="1371" y="1"/>
                    <a:pt x="88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4"/>
            <p:cNvSpPr/>
            <p:nvPr/>
          </p:nvSpPr>
          <p:spPr>
            <a:xfrm>
              <a:off x="2132200" y="3415800"/>
              <a:ext cx="44650" cy="3500"/>
            </a:xfrm>
            <a:custGeom>
              <a:rect b="b" l="l" r="r" t="t"/>
              <a:pathLst>
                <a:path extrusionOk="0" h="140" w="1786">
                  <a:moveTo>
                    <a:pt x="893" y="1"/>
                  </a:moveTo>
                  <a:cubicBezTo>
                    <a:pt x="403" y="1"/>
                    <a:pt x="0" y="39"/>
                    <a:pt x="0" y="76"/>
                  </a:cubicBezTo>
                  <a:cubicBezTo>
                    <a:pt x="0" y="114"/>
                    <a:pt x="403" y="139"/>
                    <a:pt x="893" y="139"/>
                  </a:cubicBezTo>
                  <a:cubicBezTo>
                    <a:pt x="1383" y="127"/>
                    <a:pt x="1786" y="101"/>
                    <a:pt x="1786" y="64"/>
                  </a:cubicBezTo>
                  <a:cubicBezTo>
                    <a:pt x="1786" y="26"/>
                    <a:pt x="1383" y="1"/>
                    <a:pt x="89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2133775" y="3422725"/>
              <a:ext cx="42775" cy="3475"/>
            </a:xfrm>
            <a:custGeom>
              <a:rect b="b" l="l" r="r" t="t"/>
              <a:pathLst>
                <a:path extrusionOk="0" h="139" w="1711">
                  <a:moveTo>
                    <a:pt x="855" y="0"/>
                  </a:moveTo>
                  <a:cubicBezTo>
                    <a:pt x="377" y="13"/>
                    <a:pt x="0" y="38"/>
                    <a:pt x="0" y="76"/>
                  </a:cubicBezTo>
                  <a:cubicBezTo>
                    <a:pt x="0" y="114"/>
                    <a:pt x="377" y="139"/>
                    <a:pt x="855" y="139"/>
                  </a:cubicBezTo>
                  <a:cubicBezTo>
                    <a:pt x="1333" y="139"/>
                    <a:pt x="1710" y="101"/>
                    <a:pt x="1710" y="63"/>
                  </a:cubicBezTo>
                  <a:cubicBezTo>
                    <a:pt x="1710" y="26"/>
                    <a:pt x="1333" y="0"/>
                    <a:pt x="85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4"/>
            <p:cNvSpPr/>
            <p:nvPr/>
          </p:nvSpPr>
          <p:spPr>
            <a:xfrm>
              <a:off x="2133125" y="3478375"/>
              <a:ext cx="42150" cy="3225"/>
            </a:xfrm>
            <a:custGeom>
              <a:rect b="b" l="l" r="r" t="t"/>
              <a:pathLst>
                <a:path extrusionOk="0" h="129" w="1686">
                  <a:moveTo>
                    <a:pt x="843" y="0"/>
                  </a:moveTo>
                  <a:cubicBezTo>
                    <a:pt x="378" y="0"/>
                    <a:pt x="1" y="25"/>
                    <a:pt x="1" y="63"/>
                  </a:cubicBezTo>
                  <a:cubicBezTo>
                    <a:pt x="1" y="96"/>
                    <a:pt x="284" y="128"/>
                    <a:pt x="662" y="128"/>
                  </a:cubicBezTo>
                  <a:cubicBezTo>
                    <a:pt x="720" y="128"/>
                    <a:pt x="781" y="128"/>
                    <a:pt x="843" y="126"/>
                  </a:cubicBezTo>
                  <a:cubicBezTo>
                    <a:pt x="1309" y="126"/>
                    <a:pt x="1686" y="101"/>
                    <a:pt x="1686" y="63"/>
                  </a:cubicBezTo>
                  <a:cubicBezTo>
                    <a:pt x="1686" y="25"/>
                    <a:pt x="1309" y="0"/>
                    <a:pt x="8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4"/>
            <p:cNvSpPr/>
            <p:nvPr/>
          </p:nvSpPr>
          <p:spPr>
            <a:xfrm>
              <a:off x="2135650" y="3486475"/>
              <a:ext cx="36175" cy="3225"/>
            </a:xfrm>
            <a:custGeom>
              <a:rect b="b" l="l" r="r" t="t"/>
              <a:pathLst>
                <a:path extrusionOk="0" h="129" w="1447">
                  <a:moveTo>
                    <a:pt x="877" y="1"/>
                  </a:moveTo>
                  <a:cubicBezTo>
                    <a:pt x="826" y="1"/>
                    <a:pt x="772" y="1"/>
                    <a:pt x="717" y="3"/>
                  </a:cubicBezTo>
                  <a:cubicBezTo>
                    <a:pt x="328" y="3"/>
                    <a:pt x="1" y="28"/>
                    <a:pt x="1" y="66"/>
                  </a:cubicBezTo>
                  <a:cubicBezTo>
                    <a:pt x="1" y="104"/>
                    <a:pt x="328" y="129"/>
                    <a:pt x="717" y="129"/>
                  </a:cubicBezTo>
                  <a:cubicBezTo>
                    <a:pt x="1120" y="129"/>
                    <a:pt x="1447" y="91"/>
                    <a:pt x="1447" y="53"/>
                  </a:cubicBezTo>
                  <a:cubicBezTo>
                    <a:pt x="1447" y="32"/>
                    <a:pt x="1203" y="1"/>
                    <a:pt x="8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4"/>
            <p:cNvSpPr/>
            <p:nvPr/>
          </p:nvSpPr>
          <p:spPr>
            <a:xfrm>
              <a:off x="1727275" y="3584950"/>
              <a:ext cx="1492025" cy="731550"/>
            </a:xfrm>
            <a:custGeom>
              <a:rect b="b" l="l" r="r" t="t"/>
              <a:pathLst>
                <a:path extrusionOk="0" h="29262" w="59681">
                  <a:moveTo>
                    <a:pt x="1" y="0"/>
                  </a:moveTo>
                  <a:lnTo>
                    <a:pt x="1" y="1383"/>
                  </a:lnTo>
                  <a:lnTo>
                    <a:pt x="906" y="1383"/>
                  </a:lnTo>
                  <a:lnTo>
                    <a:pt x="906" y="29261"/>
                  </a:lnTo>
                  <a:lnTo>
                    <a:pt x="2755" y="29261"/>
                  </a:lnTo>
                  <a:lnTo>
                    <a:pt x="2755" y="1383"/>
                  </a:lnTo>
                  <a:lnTo>
                    <a:pt x="12576" y="1383"/>
                  </a:lnTo>
                  <a:lnTo>
                    <a:pt x="12576" y="29261"/>
                  </a:lnTo>
                  <a:lnTo>
                    <a:pt x="14424" y="29261"/>
                  </a:lnTo>
                  <a:lnTo>
                    <a:pt x="14424" y="1383"/>
                  </a:lnTo>
                  <a:lnTo>
                    <a:pt x="57028" y="1383"/>
                  </a:lnTo>
                  <a:lnTo>
                    <a:pt x="57028" y="29261"/>
                  </a:lnTo>
                  <a:lnTo>
                    <a:pt x="58889" y="29261"/>
                  </a:lnTo>
                  <a:lnTo>
                    <a:pt x="58889" y="1383"/>
                  </a:lnTo>
                  <a:lnTo>
                    <a:pt x="59681" y="1383"/>
                  </a:lnTo>
                  <a:lnTo>
                    <a:pt x="59681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4"/>
            <p:cNvSpPr/>
            <p:nvPr/>
          </p:nvSpPr>
          <p:spPr>
            <a:xfrm>
              <a:off x="2730450" y="3843675"/>
              <a:ext cx="60050" cy="2525"/>
            </a:xfrm>
            <a:custGeom>
              <a:rect b="b" l="l" r="r" t="t"/>
              <a:pathLst>
                <a:path extrusionOk="0" h="101" w="2402">
                  <a:moveTo>
                    <a:pt x="1207" y="0"/>
                  </a:moveTo>
                  <a:cubicBezTo>
                    <a:pt x="541" y="0"/>
                    <a:pt x="0" y="13"/>
                    <a:pt x="0" y="50"/>
                  </a:cubicBezTo>
                  <a:cubicBezTo>
                    <a:pt x="0" y="75"/>
                    <a:pt x="541" y="101"/>
                    <a:pt x="1207" y="101"/>
                  </a:cubicBezTo>
                  <a:cubicBezTo>
                    <a:pt x="1861" y="101"/>
                    <a:pt x="2402" y="75"/>
                    <a:pt x="2402" y="50"/>
                  </a:cubicBezTo>
                  <a:cubicBezTo>
                    <a:pt x="2402" y="13"/>
                    <a:pt x="1861" y="0"/>
                    <a:pt x="120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4"/>
            <p:cNvSpPr/>
            <p:nvPr/>
          </p:nvSpPr>
          <p:spPr>
            <a:xfrm>
              <a:off x="2290625" y="3850275"/>
              <a:ext cx="3175" cy="1575"/>
            </a:xfrm>
            <a:custGeom>
              <a:rect b="b" l="l" r="r" t="t"/>
              <a:pathLst>
                <a:path extrusionOk="0" h="63" w="127">
                  <a:moveTo>
                    <a:pt x="64" y="0"/>
                  </a:moveTo>
                  <a:cubicBezTo>
                    <a:pt x="26" y="0"/>
                    <a:pt x="1" y="13"/>
                    <a:pt x="1" y="38"/>
                  </a:cubicBezTo>
                  <a:cubicBezTo>
                    <a:pt x="1" y="50"/>
                    <a:pt x="26" y="63"/>
                    <a:pt x="64" y="63"/>
                  </a:cubicBezTo>
                  <a:cubicBezTo>
                    <a:pt x="102" y="63"/>
                    <a:pt x="127" y="50"/>
                    <a:pt x="127" y="38"/>
                  </a:cubicBezTo>
                  <a:cubicBezTo>
                    <a:pt x="127" y="13"/>
                    <a:pt x="102" y="0"/>
                    <a:pt x="64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4"/>
            <p:cNvSpPr/>
            <p:nvPr/>
          </p:nvSpPr>
          <p:spPr>
            <a:xfrm>
              <a:off x="2321450" y="2965000"/>
              <a:ext cx="576575" cy="381050"/>
            </a:xfrm>
            <a:custGeom>
              <a:rect b="b" l="l" r="r" t="t"/>
              <a:pathLst>
                <a:path extrusionOk="0" h="15242" w="23063">
                  <a:moveTo>
                    <a:pt x="638" y="0"/>
                  </a:moveTo>
                  <a:cubicBezTo>
                    <a:pt x="413" y="0"/>
                    <a:pt x="358" y="260"/>
                    <a:pt x="604" y="604"/>
                  </a:cubicBezTo>
                  <a:cubicBezTo>
                    <a:pt x="855" y="969"/>
                    <a:pt x="1522" y="2088"/>
                    <a:pt x="1333" y="2201"/>
                  </a:cubicBezTo>
                  <a:cubicBezTo>
                    <a:pt x="1283" y="2193"/>
                    <a:pt x="1234" y="2189"/>
                    <a:pt x="1184" y="2189"/>
                  </a:cubicBezTo>
                  <a:cubicBezTo>
                    <a:pt x="847" y="2189"/>
                    <a:pt x="531" y="2372"/>
                    <a:pt x="378" y="2679"/>
                  </a:cubicBezTo>
                  <a:cubicBezTo>
                    <a:pt x="201" y="3019"/>
                    <a:pt x="0" y="3484"/>
                    <a:pt x="164" y="3710"/>
                  </a:cubicBezTo>
                  <a:cubicBezTo>
                    <a:pt x="503" y="4125"/>
                    <a:pt x="868" y="4515"/>
                    <a:pt x="1258" y="4880"/>
                  </a:cubicBezTo>
                  <a:lnTo>
                    <a:pt x="1497" y="5068"/>
                  </a:lnTo>
                  <a:cubicBezTo>
                    <a:pt x="1497" y="5068"/>
                    <a:pt x="7470" y="13745"/>
                    <a:pt x="8777" y="14021"/>
                  </a:cubicBezTo>
                  <a:cubicBezTo>
                    <a:pt x="9582" y="14197"/>
                    <a:pt x="22119" y="15241"/>
                    <a:pt x="22119" y="15241"/>
                  </a:cubicBezTo>
                  <a:lnTo>
                    <a:pt x="23062" y="11783"/>
                  </a:lnTo>
                  <a:lnTo>
                    <a:pt x="10626" y="10651"/>
                  </a:lnTo>
                  <a:lnTo>
                    <a:pt x="3710" y="3635"/>
                  </a:lnTo>
                  <a:lnTo>
                    <a:pt x="3546" y="2868"/>
                  </a:lnTo>
                  <a:cubicBezTo>
                    <a:pt x="3521" y="2729"/>
                    <a:pt x="3496" y="2578"/>
                    <a:pt x="3471" y="2402"/>
                  </a:cubicBezTo>
                  <a:cubicBezTo>
                    <a:pt x="3433" y="2201"/>
                    <a:pt x="3433" y="1987"/>
                    <a:pt x="3471" y="1786"/>
                  </a:cubicBezTo>
                  <a:cubicBezTo>
                    <a:pt x="3509" y="1522"/>
                    <a:pt x="3584" y="1283"/>
                    <a:pt x="3685" y="1044"/>
                  </a:cubicBezTo>
                  <a:cubicBezTo>
                    <a:pt x="3794" y="869"/>
                    <a:pt x="3665" y="665"/>
                    <a:pt x="3506" y="665"/>
                  </a:cubicBezTo>
                  <a:cubicBezTo>
                    <a:pt x="3482" y="665"/>
                    <a:pt x="3458" y="670"/>
                    <a:pt x="3433" y="680"/>
                  </a:cubicBezTo>
                  <a:cubicBezTo>
                    <a:pt x="3232" y="768"/>
                    <a:pt x="2905" y="1321"/>
                    <a:pt x="2830" y="2075"/>
                  </a:cubicBezTo>
                  <a:cubicBezTo>
                    <a:pt x="2810" y="2272"/>
                    <a:pt x="2752" y="2349"/>
                    <a:pt x="2672" y="2349"/>
                  </a:cubicBezTo>
                  <a:cubicBezTo>
                    <a:pt x="2446" y="2349"/>
                    <a:pt x="2047" y="1732"/>
                    <a:pt x="1861" y="1472"/>
                  </a:cubicBezTo>
                  <a:cubicBezTo>
                    <a:pt x="1622" y="1107"/>
                    <a:pt x="818" y="13"/>
                    <a:pt x="654" y="1"/>
                  </a:cubicBezTo>
                  <a:cubicBezTo>
                    <a:pt x="649" y="0"/>
                    <a:pt x="643" y="0"/>
                    <a:pt x="638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4"/>
            <p:cNvSpPr/>
            <p:nvPr/>
          </p:nvSpPr>
          <p:spPr>
            <a:xfrm>
              <a:off x="2324275" y="3042025"/>
              <a:ext cx="32000" cy="32450"/>
            </a:xfrm>
            <a:custGeom>
              <a:rect b="b" l="l" r="r" t="t"/>
              <a:pathLst>
                <a:path extrusionOk="0" h="1298" w="1280">
                  <a:moveTo>
                    <a:pt x="428" y="0"/>
                  </a:moveTo>
                  <a:lnTo>
                    <a:pt x="0" y="478"/>
                  </a:lnTo>
                  <a:lnTo>
                    <a:pt x="642" y="1094"/>
                  </a:lnTo>
                  <a:cubicBezTo>
                    <a:pt x="717" y="1170"/>
                    <a:pt x="793" y="1233"/>
                    <a:pt x="893" y="1270"/>
                  </a:cubicBezTo>
                  <a:cubicBezTo>
                    <a:pt x="928" y="1289"/>
                    <a:pt x="963" y="1297"/>
                    <a:pt x="998" y="1297"/>
                  </a:cubicBezTo>
                  <a:cubicBezTo>
                    <a:pt x="1150" y="1297"/>
                    <a:pt x="1280" y="1133"/>
                    <a:pt x="1208" y="969"/>
                  </a:cubicBezTo>
                  <a:cubicBezTo>
                    <a:pt x="1170" y="881"/>
                    <a:pt x="1120" y="805"/>
                    <a:pt x="1057" y="742"/>
                  </a:cubicBezTo>
                  <a:lnTo>
                    <a:pt x="428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>
              <a:off x="2323950" y="3042000"/>
              <a:ext cx="33050" cy="34250"/>
            </a:xfrm>
            <a:custGeom>
              <a:rect b="b" l="l" r="r" t="t"/>
              <a:pathLst>
                <a:path extrusionOk="0" h="1370" w="1322">
                  <a:moveTo>
                    <a:pt x="456" y="0"/>
                  </a:moveTo>
                  <a:cubicBezTo>
                    <a:pt x="455" y="0"/>
                    <a:pt x="454" y="1"/>
                    <a:pt x="454" y="1"/>
                  </a:cubicBezTo>
                  <a:cubicBezTo>
                    <a:pt x="504" y="127"/>
                    <a:pt x="592" y="253"/>
                    <a:pt x="680" y="366"/>
                  </a:cubicBezTo>
                  <a:lnTo>
                    <a:pt x="982" y="743"/>
                  </a:lnTo>
                  <a:cubicBezTo>
                    <a:pt x="1032" y="806"/>
                    <a:pt x="1095" y="882"/>
                    <a:pt x="1133" y="957"/>
                  </a:cubicBezTo>
                  <a:cubicBezTo>
                    <a:pt x="1170" y="1020"/>
                    <a:pt x="1170" y="1108"/>
                    <a:pt x="1133" y="1171"/>
                  </a:cubicBezTo>
                  <a:cubicBezTo>
                    <a:pt x="1098" y="1214"/>
                    <a:pt x="1046" y="1233"/>
                    <a:pt x="997" y="1233"/>
                  </a:cubicBezTo>
                  <a:cubicBezTo>
                    <a:pt x="974" y="1233"/>
                    <a:pt x="951" y="1229"/>
                    <a:pt x="931" y="1221"/>
                  </a:cubicBezTo>
                  <a:cubicBezTo>
                    <a:pt x="843" y="1183"/>
                    <a:pt x="781" y="1133"/>
                    <a:pt x="718" y="1070"/>
                  </a:cubicBezTo>
                  <a:lnTo>
                    <a:pt x="366" y="756"/>
                  </a:lnTo>
                  <a:cubicBezTo>
                    <a:pt x="265" y="655"/>
                    <a:pt x="139" y="567"/>
                    <a:pt x="13" y="492"/>
                  </a:cubicBezTo>
                  <a:lnTo>
                    <a:pt x="13" y="492"/>
                  </a:lnTo>
                  <a:cubicBezTo>
                    <a:pt x="1" y="504"/>
                    <a:pt x="114" y="630"/>
                    <a:pt x="303" y="831"/>
                  </a:cubicBezTo>
                  <a:lnTo>
                    <a:pt x="630" y="1171"/>
                  </a:lnTo>
                  <a:cubicBezTo>
                    <a:pt x="705" y="1246"/>
                    <a:pt x="793" y="1309"/>
                    <a:pt x="881" y="1347"/>
                  </a:cubicBezTo>
                  <a:cubicBezTo>
                    <a:pt x="919" y="1362"/>
                    <a:pt x="957" y="1369"/>
                    <a:pt x="995" y="1369"/>
                  </a:cubicBezTo>
                  <a:cubicBezTo>
                    <a:pt x="1085" y="1369"/>
                    <a:pt x="1171" y="1329"/>
                    <a:pt x="1233" y="1259"/>
                  </a:cubicBezTo>
                  <a:cubicBezTo>
                    <a:pt x="1309" y="1158"/>
                    <a:pt x="1321" y="1020"/>
                    <a:pt x="1258" y="907"/>
                  </a:cubicBezTo>
                  <a:cubicBezTo>
                    <a:pt x="1208" y="819"/>
                    <a:pt x="1145" y="743"/>
                    <a:pt x="1082" y="668"/>
                  </a:cubicBezTo>
                  <a:lnTo>
                    <a:pt x="768" y="316"/>
                  </a:lnTo>
                  <a:cubicBezTo>
                    <a:pt x="589" y="113"/>
                    <a:pt x="478" y="0"/>
                    <a:pt x="45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>
              <a:off x="2335900" y="3030700"/>
              <a:ext cx="31700" cy="32750"/>
            </a:xfrm>
            <a:custGeom>
              <a:rect b="b" l="l" r="r" t="t"/>
              <a:pathLst>
                <a:path extrusionOk="0" h="1310" w="1268">
                  <a:moveTo>
                    <a:pt x="416" y="1"/>
                  </a:moveTo>
                  <a:lnTo>
                    <a:pt x="1" y="491"/>
                  </a:lnTo>
                  <a:lnTo>
                    <a:pt x="642" y="1107"/>
                  </a:lnTo>
                  <a:cubicBezTo>
                    <a:pt x="705" y="1170"/>
                    <a:pt x="780" y="1233"/>
                    <a:pt x="881" y="1283"/>
                  </a:cubicBezTo>
                  <a:cubicBezTo>
                    <a:pt x="914" y="1301"/>
                    <a:pt x="948" y="1309"/>
                    <a:pt x="982" y="1309"/>
                  </a:cubicBezTo>
                  <a:cubicBezTo>
                    <a:pt x="1136" y="1309"/>
                    <a:pt x="1268" y="1137"/>
                    <a:pt x="1195" y="982"/>
                  </a:cubicBezTo>
                  <a:cubicBezTo>
                    <a:pt x="1158" y="894"/>
                    <a:pt x="1107" y="818"/>
                    <a:pt x="1044" y="755"/>
                  </a:cubicBezTo>
                  <a:lnTo>
                    <a:pt x="416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4"/>
            <p:cNvSpPr/>
            <p:nvPr/>
          </p:nvSpPr>
          <p:spPr>
            <a:xfrm>
              <a:off x="2335600" y="3030675"/>
              <a:ext cx="32700" cy="34325"/>
            </a:xfrm>
            <a:custGeom>
              <a:rect b="b" l="l" r="r" t="t"/>
              <a:pathLst>
                <a:path extrusionOk="0" h="1373" w="1308">
                  <a:moveTo>
                    <a:pt x="443" y="1"/>
                  </a:moveTo>
                  <a:cubicBezTo>
                    <a:pt x="442" y="1"/>
                    <a:pt x="441" y="1"/>
                    <a:pt x="440" y="2"/>
                  </a:cubicBezTo>
                  <a:cubicBezTo>
                    <a:pt x="491" y="127"/>
                    <a:pt x="579" y="253"/>
                    <a:pt x="667" y="366"/>
                  </a:cubicBezTo>
                  <a:lnTo>
                    <a:pt x="968" y="744"/>
                  </a:lnTo>
                  <a:cubicBezTo>
                    <a:pt x="1019" y="806"/>
                    <a:pt x="1082" y="882"/>
                    <a:pt x="1119" y="957"/>
                  </a:cubicBezTo>
                  <a:cubicBezTo>
                    <a:pt x="1157" y="1020"/>
                    <a:pt x="1157" y="1108"/>
                    <a:pt x="1119" y="1171"/>
                  </a:cubicBezTo>
                  <a:cubicBezTo>
                    <a:pt x="1086" y="1205"/>
                    <a:pt x="1035" y="1227"/>
                    <a:pt x="987" y="1227"/>
                  </a:cubicBezTo>
                  <a:cubicBezTo>
                    <a:pt x="963" y="1227"/>
                    <a:pt x="939" y="1221"/>
                    <a:pt x="918" y="1209"/>
                  </a:cubicBezTo>
                  <a:cubicBezTo>
                    <a:pt x="830" y="1184"/>
                    <a:pt x="767" y="1133"/>
                    <a:pt x="704" y="1071"/>
                  </a:cubicBezTo>
                  <a:lnTo>
                    <a:pt x="352" y="756"/>
                  </a:lnTo>
                  <a:cubicBezTo>
                    <a:pt x="252" y="656"/>
                    <a:pt x="138" y="568"/>
                    <a:pt x="0" y="492"/>
                  </a:cubicBezTo>
                  <a:lnTo>
                    <a:pt x="0" y="492"/>
                  </a:lnTo>
                  <a:cubicBezTo>
                    <a:pt x="88" y="618"/>
                    <a:pt x="176" y="731"/>
                    <a:pt x="289" y="832"/>
                  </a:cubicBezTo>
                  <a:lnTo>
                    <a:pt x="629" y="1171"/>
                  </a:lnTo>
                  <a:cubicBezTo>
                    <a:pt x="692" y="1247"/>
                    <a:pt x="780" y="1309"/>
                    <a:pt x="880" y="1347"/>
                  </a:cubicBezTo>
                  <a:cubicBezTo>
                    <a:pt x="918" y="1364"/>
                    <a:pt x="959" y="1372"/>
                    <a:pt x="999" y="1372"/>
                  </a:cubicBezTo>
                  <a:cubicBezTo>
                    <a:pt x="1080" y="1372"/>
                    <a:pt x="1161" y="1339"/>
                    <a:pt x="1220" y="1272"/>
                  </a:cubicBezTo>
                  <a:cubicBezTo>
                    <a:pt x="1295" y="1159"/>
                    <a:pt x="1308" y="1033"/>
                    <a:pt x="1245" y="920"/>
                  </a:cubicBezTo>
                  <a:cubicBezTo>
                    <a:pt x="1195" y="832"/>
                    <a:pt x="1132" y="744"/>
                    <a:pt x="1069" y="681"/>
                  </a:cubicBezTo>
                  <a:lnTo>
                    <a:pt x="755" y="316"/>
                  </a:lnTo>
                  <a:cubicBezTo>
                    <a:pt x="575" y="124"/>
                    <a:pt x="463" y="1"/>
                    <a:pt x="443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4"/>
            <p:cNvSpPr/>
            <p:nvPr/>
          </p:nvSpPr>
          <p:spPr>
            <a:xfrm>
              <a:off x="2348475" y="3021600"/>
              <a:ext cx="31700" cy="32750"/>
            </a:xfrm>
            <a:custGeom>
              <a:rect b="b" l="l" r="r" t="t"/>
              <a:pathLst>
                <a:path extrusionOk="0" h="1310" w="1268">
                  <a:moveTo>
                    <a:pt x="416" y="0"/>
                  </a:moveTo>
                  <a:lnTo>
                    <a:pt x="1" y="490"/>
                  </a:lnTo>
                  <a:lnTo>
                    <a:pt x="629" y="1107"/>
                  </a:lnTo>
                  <a:cubicBezTo>
                    <a:pt x="705" y="1182"/>
                    <a:pt x="780" y="1245"/>
                    <a:pt x="881" y="1283"/>
                  </a:cubicBezTo>
                  <a:cubicBezTo>
                    <a:pt x="916" y="1301"/>
                    <a:pt x="951" y="1309"/>
                    <a:pt x="985" y="1309"/>
                  </a:cubicBezTo>
                  <a:cubicBezTo>
                    <a:pt x="1138" y="1309"/>
                    <a:pt x="1267" y="1145"/>
                    <a:pt x="1195" y="981"/>
                  </a:cubicBezTo>
                  <a:cubicBezTo>
                    <a:pt x="1158" y="893"/>
                    <a:pt x="1107" y="817"/>
                    <a:pt x="1044" y="755"/>
                  </a:cubicBezTo>
                  <a:cubicBezTo>
                    <a:pt x="831" y="503"/>
                    <a:pt x="629" y="252"/>
                    <a:pt x="416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4"/>
            <p:cNvSpPr/>
            <p:nvPr/>
          </p:nvSpPr>
          <p:spPr>
            <a:xfrm>
              <a:off x="2348475" y="3021600"/>
              <a:ext cx="32100" cy="34225"/>
            </a:xfrm>
            <a:custGeom>
              <a:rect b="b" l="l" r="r" t="t"/>
              <a:pathLst>
                <a:path extrusionOk="0" h="1369" w="1284">
                  <a:moveTo>
                    <a:pt x="416" y="0"/>
                  </a:moveTo>
                  <a:lnTo>
                    <a:pt x="416" y="0"/>
                  </a:lnTo>
                  <a:cubicBezTo>
                    <a:pt x="479" y="138"/>
                    <a:pt x="567" y="264"/>
                    <a:pt x="667" y="365"/>
                  </a:cubicBezTo>
                  <a:lnTo>
                    <a:pt x="956" y="742"/>
                  </a:lnTo>
                  <a:cubicBezTo>
                    <a:pt x="1019" y="805"/>
                    <a:pt x="1070" y="880"/>
                    <a:pt x="1107" y="956"/>
                  </a:cubicBezTo>
                  <a:cubicBezTo>
                    <a:pt x="1158" y="1031"/>
                    <a:pt x="1158" y="1107"/>
                    <a:pt x="1107" y="1182"/>
                  </a:cubicBezTo>
                  <a:cubicBezTo>
                    <a:pt x="1074" y="1216"/>
                    <a:pt x="1029" y="1232"/>
                    <a:pt x="981" y="1232"/>
                  </a:cubicBezTo>
                  <a:cubicBezTo>
                    <a:pt x="956" y="1232"/>
                    <a:pt x="931" y="1228"/>
                    <a:pt x="906" y="1220"/>
                  </a:cubicBezTo>
                  <a:cubicBezTo>
                    <a:pt x="831" y="1182"/>
                    <a:pt x="755" y="1144"/>
                    <a:pt x="692" y="1081"/>
                  </a:cubicBezTo>
                  <a:lnTo>
                    <a:pt x="340" y="767"/>
                  </a:lnTo>
                  <a:cubicBezTo>
                    <a:pt x="240" y="654"/>
                    <a:pt x="126" y="566"/>
                    <a:pt x="1" y="490"/>
                  </a:cubicBezTo>
                  <a:lnTo>
                    <a:pt x="1" y="490"/>
                  </a:lnTo>
                  <a:cubicBezTo>
                    <a:pt x="76" y="616"/>
                    <a:pt x="164" y="729"/>
                    <a:pt x="277" y="830"/>
                  </a:cubicBezTo>
                  <a:lnTo>
                    <a:pt x="604" y="1169"/>
                  </a:lnTo>
                  <a:cubicBezTo>
                    <a:pt x="680" y="1245"/>
                    <a:pt x="768" y="1308"/>
                    <a:pt x="856" y="1346"/>
                  </a:cubicBezTo>
                  <a:cubicBezTo>
                    <a:pt x="894" y="1361"/>
                    <a:pt x="934" y="1368"/>
                    <a:pt x="973" y="1368"/>
                  </a:cubicBezTo>
                  <a:cubicBezTo>
                    <a:pt x="1061" y="1368"/>
                    <a:pt x="1147" y="1331"/>
                    <a:pt x="1208" y="1270"/>
                  </a:cubicBezTo>
                  <a:cubicBezTo>
                    <a:pt x="1283" y="1157"/>
                    <a:pt x="1283" y="1019"/>
                    <a:pt x="1220" y="905"/>
                  </a:cubicBezTo>
                  <a:cubicBezTo>
                    <a:pt x="1183" y="830"/>
                    <a:pt x="1120" y="742"/>
                    <a:pt x="1044" y="679"/>
                  </a:cubicBezTo>
                  <a:lnTo>
                    <a:pt x="730" y="314"/>
                  </a:lnTo>
                  <a:cubicBezTo>
                    <a:pt x="642" y="201"/>
                    <a:pt x="541" y="88"/>
                    <a:pt x="41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4"/>
            <p:cNvSpPr/>
            <p:nvPr/>
          </p:nvSpPr>
          <p:spPr>
            <a:xfrm>
              <a:off x="2373625" y="3034175"/>
              <a:ext cx="18575" cy="30200"/>
            </a:xfrm>
            <a:custGeom>
              <a:rect b="b" l="l" r="r" t="t"/>
              <a:pathLst>
                <a:path extrusionOk="0" h="1208" w="743">
                  <a:moveTo>
                    <a:pt x="730" y="0"/>
                  </a:moveTo>
                  <a:cubicBezTo>
                    <a:pt x="717" y="0"/>
                    <a:pt x="629" y="38"/>
                    <a:pt x="529" y="151"/>
                  </a:cubicBezTo>
                  <a:cubicBezTo>
                    <a:pt x="333" y="404"/>
                    <a:pt x="243" y="721"/>
                    <a:pt x="297" y="1044"/>
                  </a:cubicBezTo>
                  <a:lnTo>
                    <a:pt x="297" y="1044"/>
                  </a:lnTo>
                  <a:cubicBezTo>
                    <a:pt x="227" y="1028"/>
                    <a:pt x="167" y="1023"/>
                    <a:pt x="120" y="1023"/>
                  </a:cubicBezTo>
                  <a:cubicBezTo>
                    <a:pt x="44" y="1023"/>
                    <a:pt x="1" y="1037"/>
                    <a:pt x="1" y="1044"/>
                  </a:cubicBezTo>
                  <a:cubicBezTo>
                    <a:pt x="1" y="1069"/>
                    <a:pt x="152" y="1094"/>
                    <a:pt x="353" y="1169"/>
                  </a:cubicBezTo>
                  <a:lnTo>
                    <a:pt x="441" y="1207"/>
                  </a:lnTo>
                  <a:lnTo>
                    <a:pt x="428" y="1107"/>
                  </a:lnTo>
                  <a:cubicBezTo>
                    <a:pt x="403" y="968"/>
                    <a:pt x="403" y="843"/>
                    <a:pt x="428" y="704"/>
                  </a:cubicBezTo>
                  <a:cubicBezTo>
                    <a:pt x="491" y="289"/>
                    <a:pt x="743" y="13"/>
                    <a:pt x="730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4"/>
            <p:cNvSpPr/>
            <p:nvPr/>
          </p:nvSpPr>
          <p:spPr>
            <a:xfrm>
              <a:off x="2655625" y="2938600"/>
              <a:ext cx="158450" cy="274475"/>
            </a:xfrm>
            <a:custGeom>
              <a:rect b="b" l="l" r="r" t="t"/>
              <a:pathLst>
                <a:path extrusionOk="0" h="10979" w="6338">
                  <a:moveTo>
                    <a:pt x="63" y="0"/>
                  </a:moveTo>
                  <a:cubicBezTo>
                    <a:pt x="63" y="0"/>
                    <a:pt x="0" y="6715"/>
                    <a:pt x="239" y="7595"/>
                  </a:cubicBezTo>
                  <a:cubicBezTo>
                    <a:pt x="507" y="8560"/>
                    <a:pt x="1499" y="8700"/>
                    <a:pt x="2051" y="8700"/>
                  </a:cubicBezTo>
                  <a:cubicBezTo>
                    <a:pt x="2276" y="8700"/>
                    <a:pt x="2427" y="8677"/>
                    <a:pt x="2427" y="8677"/>
                  </a:cubicBezTo>
                  <a:lnTo>
                    <a:pt x="2591" y="10978"/>
                  </a:lnTo>
                  <a:lnTo>
                    <a:pt x="6338" y="10802"/>
                  </a:lnTo>
                  <a:lnTo>
                    <a:pt x="6313" y="118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4"/>
            <p:cNvSpPr/>
            <p:nvPr/>
          </p:nvSpPr>
          <p:spPr>
            <a:xfrm>
              <a:off x="2617725" y="2900975"/>
              <a:ext cx="242575" cy="254550"/>
            </a:xfrm>
            <a:custGeom>
              <a:rect b="b" l="l" r="r" t="t"/>
              <a:pathLst>
                <a:path extrusionOk="0" h="10182" w="9703">
                  <a:moveTo>
                    <a:pt x="2821" y="0"/>
                  </a:moveTo>
                  <a:cubicBezTo>
                    <a:pt x="1419" y="0"/>
                    <a:pt x="1" y="1118"/>
                    <a:pt x="649" y="2448"/>
                  </a:cubicBezTo>
                  <a:cubicBezTo>
                    <a:pt x="925" y="3027"/>
                    <a:pt x="2258" y="4083"/>
                    <a:pt x="2258" y="4083"/>
                  </a:cubicBezTo>
                  <a:lnTo>
                    <a:pt x="2849" y="5680"/>
                  </a:lnTo>
                  <a:cubicBezTo>
                    <a:pt x="3055" y="5523"/>
                    <a:pt x="3286" y="5431"/>
                    <a:pt x="3499" y="5431"/>
                  </a:cubicBezTo>
                  <a:cubicBezTo>
                    <a:pt x="3831" y="5431"/>
                    <a:pt x="4118" y="5656"/>
                    <a:pt x="4195" y="6208"/>
                  </a:cubicBezTo>
                  <a:cubicBezTo>
                    <a:pt x="4295" y="6875"/>
                    <a:pt x="3478" y="7000"/>
                    <a:pt x="3478" y="7000"/>
                  </a:cubicBezTo>
                  <a:cubicBezTo>
                    <a:pt x="3943" y="7818"/>
                    <a:pt x="4283" y="8472"/>
                    <a:pt x="4974" y="9251"/>
                  </a:cubicBezTo>
                  <a:cubicBezTo>
                    <a:pt x="5729" y="10081"/>
                    <a:pt x="6144" y="10169"/>
                    <a:pt x="6961" y="10182"/>
                  </a:cubicBezTo>
                  <a:lnTo>
                    <a:pt x="7867" y="10182"/>
                  </a:lnTo>
                  <a:cubicBezTo>
                    <a:pt x="7867" y="10182"/>
                    <a:pt x="9703" y="8648"/>
                    <a:pt x="9338" y="4586"/>
                  </a:cubicBezTo>
                  <a:cubicBezTo>
                    <a:pt x="8973" y="537"/>
                    <a:pt x="5326" y="1719"/>
                    <a:pt x="4471" y="713"/>
                  </a:cubicBezTo>
                  <a:cubicBezTo>
                    <a:pt x="4040" y="213"/>
                    <a:pt x="3432" y="0"/>
                    <a:pt x="282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4"/>
            <p:cNvSpPr/>
            <p:nvPr/>
          </p:nvSpPr>
          <p:spPr>
            <a:xfrm>
              <a:off x="2634550" y="2939550"/>
              <a:ext cx="211600" cy="161400"/>
            </a:xfrm>
            <a:custGeom>
              <a:rect b="b" l="l" r="r" t="t"/>
              <a:pathLst>
                <a:path extrusionOk="0" h="6456" w="8464">
                  <a:moveTo>
                    <a:pt x="26" y="0"/>
                  </a:moveTo>
                  <a:cubicBezTo>
                    <a:pt x="1" y="151"/>
                    <a:pt x="13" y="302"/>
                    <a:pt x="51" y="453"/>
                  </a:cubicBezTo>
                  <a:cubicBezTo>
                    <a:pt x="152" y="843"/>
                    <a:pt x="391" y="1195"/>
                    <a:pt x="718" y="1446"/>
                  </a:cubicBezTo>
                  <a:cubicBezTo>
                    <a:pt x="1133" y="1760"/>
                    <a:pt x="1736" y="1949"/>
                    <a:pt x="2403" y="2075"/>
                  </a:cubicBezTo>
                  <a:cubicBezTo>
                    <a:pt x="3069" y="2213"/>
                    <a:pt x="3836" y="2289"/>
                    <a:pt x="4477" y="2741"/>
                  </a:cubicBezTo>
                  <a:cubicBezTo>
                    <a:pt x="5119" y="3181"/>
                    <a:pt x="5509" y="3848"/>
                    <a:pt x="5861" y="4426"/>
                  </a:cubicBezTo>
                  <a:cubicBezTo>
                    <a:pt x="6200" y="5005"/>
                    <a:pt x="6552" y="5520"/>
                    <a:pt x="6942" y="5860"/>
                  </a:cubicBezTo>
                  <a:cubicBezTo>
                    <a:pt x="7244" y="6136"/>
                    <a:pt x="7609" y="6338"/>
                    <a:pt x="8011" y="6426"/>
                  </a:cubicBezTo>
                  <a:cubicBezTo>
                    <a:pt x="8121" y="6444"/>
                    <a:pt x="8232" y="6456"/>
                    <a:pt x="8342" y="6456"/>
                  </a:cubicBezTo>
                  <a:cubicBezTo>
                    <a:pt x="8383" y="6456"/>
                    <a:pt x="8423" y="6454"/>
                    <a:pt x="8464" y="6451"/>
                  </a:cubicBezTo>
                  <a:cubicBezTo>
                    <a:pt x="8464" y="6451"/>
                    <a:pt x="8426" y="6438"/>
                    <a:pt x="8338" y="6438"/>
                  </a:cubicBezTo>
                  <a:cubicBezTo>
                    <a:pt x="8237" y="6426"/>
                    <a:pt x="8124" y="6413"/>
                    <a:pt x="8011" y="6401"/>
                  </a:cubicBezTo>
                  <a:cubicBezTo>
                    <a:pt x="7621" y="6300"/>
                    <a:pt x="7256" y="6111"/>
                    <a:pt x="6967" y="5835"/>
                  </a:cubicBezTo>
                  <a:cubicBezTo>
                    <a:pt x="6577" y="5495"/>
                    <a:pt x="6238" y="4980"/>
                    <a:pt x="5898" y="4401"/>
                  </a:cubicBezTo>
                  <a:cubicBezTo>
                    <a:pt x="5546" y="3823"/>
                    <a:pt x="5169" y="3144"/>
                    <a:pt x="4503" y="2691"/>
                  </a:cubicBezTo>
                  <a:cubicBezTo>
                    <a:pt x="3836" y="2251"/>
                    <a:pt x="3069" y="2150"/>
                    <a:pt x="2403" y="2037"/>
                  </a:cubicBezTo>
                  <a:cubicBezTo>
                    <a:pt x="1736" y="1911"/>
                    <a:pt x="1145" y="1723"/>
                    <a:pt x="743" y="1408"/>
                  </a:cubicBezTo>
                  <a:cubicBezTo>
                    <a:pt x="416" y="1169"/>
                    <a:pt x="177" y="830"/>
                    <a:pt x="64" y="440"/>
                  </a:cubicBezTo>
                  <a:cubicBezTo>
                    <a:pt x="26" y="302"/>
                    <a:pt x="13" y="151"/>
                    <a:pt x="26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4"/>
            <p:cNvSpPr/>
            <p:nvPr/>
          </p:nvSpPr>
          <p:spPr>
            <a:xfrm>
              <a:off x="2636125" y="2926325"/>
              <a:ext cx="215375" cy="121750"/>
            </a:xfrm>
            <a:custGeom>
              <a:rect b="b" l="l" r="r" t="t"/>
              <a:pathLst>
                <a:path extrusionOk="0" h="4870" w="8615">
                  <a:moveTo>
                    <a:pt x="2928" y="586"/>
                  </a:moveTo>
                  <a:cubicBezTo>
                    <a:pt x="3035" y="586"/>
                    <a:pt x="3144" y="609"/>
                    <a:pt x="3245" y="655"/>
                  </a:cubicBezTo>
                  <a:cubicBezTo>
                    <a:pt x="3509" y="768"/>
                    <a:pt x="3660" y="1057"/>
                    <a:pt x="3610" y="1346"/>
                  </a:cubicBezTo>
                  <a:cubicBezTo>
                    <a:pt x="3572" y="1610"/>
                    <a:pt x="3421" y="1849"/>
                    <a:pt x="3195" y="2000"/>
                  </a:cubicBezTo>
                  <a:cubicBezTo>
                    <a:pt x="3025" y="2110"/>
                    <a:pt x="2831" y="2172"/>
                    <a:pt x="2632" y="2193"/>
                  </a:cubicBezTo>
                  <a:lnTo>
                    <a:pt x="2632" y="2193"/>
                  </a:lnTo>
                  <a:cubicBezTo>
                    <a:pt x="2437" y="2059"/>
                    <a:pt x="2285" y="1868"/>
                    <a:pt x="2201" y="1636"/>
                  </a:cubicBezTo>
                  <a:cubicBezTo>
                    <a:pt x="2113" y="1334"/>
                    <a:pt x="2201" y="1007"/>
                    <a:pt x="2415" y="781"/>
                  </a:cubicBezTo>
                  <a:cubicBezTo>
                    <a:pt x="2558" y="653"/>
                    <a:pt x="2742" y="586"/>
                    <a:pt x="2928" y="586"/>
                  </a:cubicBezTo>
                  <a:close/>
                  <a:moveTo>
                    <a:pt x="8413" y="3610"/>
                  </a:moveTo>
                  <a:lnTo>
                    <a:pt x="8614" y="3673"/>
                  </a:lnTo>
                  <a:cubicBezTo>
                    <a:pt x="8614" y="3673"/>
                    <a:pt x="8552" y="3648"/>
                    <a:pt x="8413" y="3610"/>
                  </a:cubicBezTo>
                  <a:close/>
                  <a:moveTo>
                    <a:pt x="7680" y="3474"/>
                  </a:moveTo>
                  <a:cubicBezTo>
                    <a:pt x="7735" y="3474"/>
                    <a:pt x="7791" y="3477"/>
                    <a:pt x="7847" y="3484"/>
                  </a:cubicBezTo>
                  <a:cubicBezTo>
                    <a:pt x="7902" y="3491"/>
                    <a:pt x="7955" y="3499"/>
                    <a:pt x="8007" y="3509"/>
                  </a:cubicBezTo>
                  <a:lnTo>
                    <a:pt x="8007" y="3509"/>
                  </a:lnTo>
                  <a:cubicBezTo>
                    <a:pt x="8038" y="3721"/>
                    <a:pt x="8021" y="3944"/>
                    <a:pt x="7948" y="4163"/>
                  </a:cubicBezTo>
                  <a:cubicBezTo>
                    <a:pt x="7872" y="4402"/>
                    <a:pt x="7709" y="4616"/>
                    <a:pt x="7495" y="4742"/>
                  </a:cubicBezTo>
                  <a:cubicBezTo>
                    <a:pt x="7395" y="4804"/>
                    <a:pt x="7281" y="4830"/>
                    <a:pt x="7156" y="4830"/>
                  </a:cubicBezTo>
                  <a:cubicBezTo>
                    <a:pt x="7043" y="4830"/>
                    <a:pt x="6942" y="4792"/>
                    <a:pt x="6854" y="4716"/>
                  </a:cubicBezTo>
                  <a:cubicBezTo>
                    <a:pt x="6703" y="4566"/>
                    <a:pt x="6640" y="4352"/>
                    <a:pt x="6678" y="4138"/>
                  </a:cubicBezTo>
                  <a:cubicBezTo>
                    <a:pt x="6716" y="3949"/>
                    <a:pt x="6829" y="3786"/>
                    <a:pt x="6980" y="3685"/>
                  </a:cubicBezTo>
                  <a:cubicBezTo>
                    <a:pt x="7195" y="3542"/>
                    <a:pt x="7435" y="3474"/>
                    <a:pt x="7680" y="3474"/>
                  </a:cubicBezTo>
                  <a:close/>
                  <a:moveTo>
                    <a:pt x="1" y="1"/>
                  </a:moveTo>
                  <a:cubicBezTo>
                    <a:pt x="1" y="2"/>
                    <a:pt x="13" y="78"/>
                    <a:pt x="26" y="202"/>
                  </a:cubicBezTo>
                  <a:cubicBezTo>
                    <a:pt x="139" y="692"/>
                    <a:pt x="390" y="1145"/>
                    <a:pt x="743" y="1510"/>
                  </a:cubicBezTo>
                  <a:cubicBezTo>
                    <a:pt x="1032" y="1799"/>
                    <a:pt x="1384" y="2013"/>
                    <a:pt x="1774" y="2139"/>
                  </a:cubicBezTo>
                  <a:cubicBezTo>
                    <a:pt x="2000" y="2214"/>
                    <a:pt x="2239" y="2239"/>
                    <a:pt x="2478" y="2239"/>
                  </a:cubicBezTo>
                  <a:cubicBezTo>
                    <a:pt x="2518" y="2239"/>
                    <a:pt x="2559" y="2238"/>
                    <a:pt x="2599" y="2235"/>
                  </a:cubicBezTo>
                  <a:lnTo>
                    <a:pt x="2599" y="2235"/>
                  </a:lnTo>
                  <a:cubicBezTo>
                    <a:pt x="2671" y="2285"/>
                    <a:pt x="2748" y="2329"/>
                    <a:pt x="2830" y="2365"/>
                  </a:cubicBezTo>
                  <a:cubicBezTo>
                    <a:pt x="3144" y="2503"/>
                    <a:pt x="3471" y="2591"/>
                    <a:pt x="3811" y="2629"/>
                  </a:cubicBezTo>
                  <a:cubicBezTo>
                    <a:pt x="3981" y="2654"/>
                    <a:pt x="4153" y="2667"/>
                    <a:pt x="4326" y="2667"/>
                  </a:cubicBezTo>
                  <a:cubicBezTo>
                    <a:pt x="4499" y="2667"/>
                    <a:pt x="4672" y="2654"/>
                    <a:pt x="4842" y="2629"/>
                  </a:cubicBezTo>
                  <a:cubicBezTo>
                    <a:pt x="5169" y="2579"/>
                    <a:pt x="5483" y="2503"/>
                    <a:pt x="5798" y="2403"/>
                  </a:cubicBezTo>
                  <a:cubicBezTo>
                    <a:pt x="6062" y="2314"/>
                    <a:pt x="6337" y="2275"/>
                    <a:pt x="6612" y="2275"/>
                  </a:cubicBezTo>
                  <a:cubicBezTo>
                    <a:pt x="6651" y="2275"/>
                    <a:pt x="6689" y="2275"/>
                    <a:pt x="6728" y="2277"/>
                  </a:cubicBezTo>
                  <a:cubicBezTo>
                    <a:pt x="7410" y="2352"/>
                    <a:pt x="7911" y="2877"/>
                    <a:pt x="8006" y="3498"/>
                  </a:cubicBezTo>
                  <a:lnTo>
                    <a:pt x="8006" y="3498"/>
                  </a:lnTo>
                  <a:cubicBezTo>
                    <a:pt x="7953" y="3488"/>
                    <a:pt x="7900" y="3479"/>
                    <a:pt x="7847" y="3472"/>
                  </a:cubicBezTo>
                  <a:cubicBezTo>
                    <a:pt x="7782" y="3461"/>
                    <a:pt x="7718" y="3456"/>
                    <a:pt x="7653" y="3456"/>
                  </a:cubicBezTo>
                  <a:cubicBezTo>
                    <a:pt x="7405" y="3456"/>
                    <a:pt x="7164" y="3530"/>
                    <a:pt x="6955" y="3660"/>
                  </a:cubicBezTo>
                  <a:cubicBezTo>
                    <a:pt x="6791" y="3773"/>
                    <a:pt x="6678" y="3937"/>
                    <a:pt x="6640" y="4138"/>
                  </a:cubicBezTo>
                  <a:cubicBezTo>
                    <a:pt x="6602" y="4352"/>
                    <a:pt x="6665" y="4578"/>
                    <a:pt x="6829" y="4742"/>
                  </a:cubicBezTo>
                  <a:cubicBezTo>
                    <a:pt x="6917" y="4817"/>
                    <a:pt x="7030" y="4867"/>
                    <a:pt x="7156" y="4867"/>
                  </a:cubicBezTo>
                  <a:cubicBezTo>
                    <a:pt x="7172" y="4869"/>
                    <a:pt x="7188" y="4870"/>
                    <a:pt x="7204" y="4870"/>
                  </a:cubicBezTo>
                  <a:cubicBezTo>
                    <a:pt x="7311" y="4870"/>
                    <a:pt x="7409" y="4834"/>
                    <a:pt x="7508" y="4779"/>
                  </a:cubicBezTo>
                  <a:cubicBezTo>
                    <a:pt x="7734" y="4641"/>
                    <a:pt x="7898" y="4427"/>
                    <a:pt x="7973" y="4176"/>
                  </a:cubicBezTo>
                  <a:cubicBezTo>
                    <a:pt x="8051" y="3955"/>
                    <a:pt x="8072" y="3731"/>
                    <a:pt x="8045" y="3517"/>
                  </a:cubicBezTo>
                  <a:lnTo>
                    <a:pt x="8045" y="3517"/>
                  </a:lnTo>
                  <a:cubicBezTo>
                    <a:pt x="8173" y="3543"/>
                    <a:pt x="8296" y="3576"/>
                    <a:pt x="8413" y="3610"/>
                  </a:cubicBezTo>
                  <a:cubicBezTo>
                    <a:pt x="8290" y="3569"/>
                    <a:pt x="8167" y="3533"/>
                    <a:pt x="8044" y="3506"/>
                  </a:cubicBezTo>
                  <a:lnTo>
                    <a:pt x="8044" y="3506"/>
                  </a:lnTo>
                  <a:cubicBezTo>
                    <a:pt x="7958" y="2857"/>
                    <a:pt x="7435" y="2302"/>
                    <a:pt x="6728" y="2227"/>
                  </a:cubicBezTo>
                  <a:cubicBezTo>
                    <a:pt x="6689" y="2225"/>
                    <a:pt x="6651" y="2224"/>
                    <a:pt x="6612" y="2224"/>
                  </a:cubicBezTo>
                  <a:cubicBezTo>
                    <a:pt x="6336" y="2224"/>
                    <a:pt x="6061" y="2264"/>
                    <a:pt x="5785" y="2352"/>
                  </a:cubicBezTo>
                  <a:cubicBezTo>
                    <a:pt x="5471" y="2453"/>
                    <a:pt x="5156" y="2528"/>
                    <a:pt x="4829" y="2579"/>
                  </a:cubicBezTo>
                  <a:cubicBezTo>
                    <a:pt x="4666" y="2604"/>
                    <a:pt x="4499" y="2616"/>
                    <a:pt x="4331" y="2616"/>
                  </a:cubicBezTo>
                  <a:cubicBezTo>
                    <a:pt x="4163" y="2616"/>
                    <a:pt x="3993" y="2604"/>
                    <a:pt x="3823" y="2579"/>
                  </a:cubicBezTo>
                  <a:cubicBezTo>
                    <a:pt x="3484" y="2541"/>
                    <a:pt x="3157" y="2453"/>
                    <a:pt x="2855" y="2315"/>
                  </a:cubicBezTo>
                  <a:cubicBezTo>
                    <a:pt x="2795" y="2290"/>
                    <a:pt x="2737" y="2260"/>
                    <a:pt x="2682" y="2226"/>
                  </a:cubicBezTo>
                  <a:lnTo>
                    <a:pt x="2682" y="2226"/>
                  </a:lnTo>
                  <a:cubicBezTo>
                    <a:pt x="2872" y="2201"/>
                    <a:pt x="3053" y="2140"/>
                    <a:pt x="3220" y="2038"/>
                  </a:cubicBezTo>
                  <a:cubicBezTo>
                    <a:pt x="3459" y="1887"/>
                    <a:pt x="3622" y="1636"/>
                    <a:pt x="3660" y="1359"/>
                  </a:cubicBezTo>
                  <a:cubicBezTo>
                    <a:pt x="3685" y="1208"/>
                    <a:pt x="3660" y="1057"/>
                    <a:pt x="3584" y="919"/>
                  </a:cubicBezTo>
                  <a:cubicBezTo>
                    <a:pt x="3522" y="781"/>
                    <a:pt x="3408" y="667"/>
                    <a:pt x="3258" y="604"/>
                  </a:cubicBezTo>
                  <a:cubicBezTo>
                    <a:pt x="3150" y="553"/>
                    <a:pt x="3034" y="528"/>
                    <a:pt x="2918" y="528"/>
                  </a:cubicBezTo>
                  <a:cubicBezTo>
                    <a:pt x="2722" y="528"/>
                    <a:pt x="2528" y="600"/>
                    <a:pt x="2377" y="743"/>
                  </a:cubicBezTo>
                  <a:cubicBezTo>
                    <a:pt x="2151" y="982"/>
                    <a:pt x="2063" y="1321"/>
                    <a:pt x="2151" y="1648"/>
                  </a:cubicBezTo>
                  <a:cubicBezTo>
                    <a:pt x="2228" y="1871"/>
                    <a:pt x="2370" y="2059"/>
                    <a:pt x="2551" y="2200"/>
                  </a:cubicBezTo>
                  <a:lnTo>
                    <a:pt x="2551" y="2200"/>
                  </a:lnTo>
                  <a:cubicBezTo>
                    <a:pt x="2527" y="2201"/>
                    <a:pt x="2502" y="2201"/>
                    <a:pt x="2478" y="2201"/>
                  </a:cubicBezTo>
                  <a:cubicBezTo>
                    <a:pt x="2448" y="2203"/>
                    <a:pt x="2417" y="2204"/>
                    <a:pt x="2387" y="2204"/>
                  </a:cubicBezTo>
                  <a:cubicBezTo>
                    <a:pt x="2181" y="2204"/>
                    <a:pt x="1984" y="2167"/>
                    <a:pt x="1786" y="2101"/>
                  </a:cubicBezTo>
                  <a:cubicBezTo>
                    <a:pt x="1396" y="1975"/>
                    <a:pt x="1044" y="1761"/>
                    <a:pt x="768" y="1472"/>
                  </a:cubicBezTo>
                  <a:cubicBezTo>
                    <a:pt x="554" y="1258"/>
                    <a:pt x="365" y="1019"/>
                    <a:pt x="227" y="743"/>
                  </a:cubicBezTo>
                  <a:cubicBezTo>
                    <a:pt x="152" y="567"/>
                    <a:pt x="89" y="391"/>
                    <a:pt x="38" y="202"/>
                  </a:cubicBezTo>
                  <a:cubicBezTo>
                    <a:pt x="13" y="78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4"/>
            <p:cNvSpPr/>
            <p:nvPr/>
          </p:nvSpPr>
          <p:spPr>
            <a:xfrm>
              <a:off x="2686450" y="4160850"/>
              <a:ext cx="133925" cy="153700"/>
            </a:xfrm>
            <a:custGeom>
              <a:rect b="b" l="l" r="r" t="t"/>
              <a:pathLst>
                <a:path extrusionOk="0" h="6148" w="5357">
                  <a:moveTo>
                    <a:pt x="3533" y="1"/>
                  </a:moveTo>
                  <a:lnTo>
                    <a:pt x="603" y="2315"/>
                  </a:lnTo>
                  <a:lnTo>
                    <a:pt x="1823" y="3887"/>
                  </a:lnTo>
                  <a:cubicBezTo>
                    <a:pt x="1823" y="3887"/>
                    <a:pt x="0" y="6148"/>
                    <a:pt x="431" y="6148"/>
                  </a:cubicBezTo>
                  <a:cubicBezTo>
                    <a:pt x="456" y="6148"/>
                    <a:pt x="488" y="6141"/>
                    <a:pt x="528" y="6125"/>
                  </a:cubicBezTo>
                  <a:cubicBezTo>
                    <a:pt x="1194" y="5861"/>
                    <a:pt x="4401" y="3120"/>
                    <a:pt x="5180" y="2440"/>
                  </a:cubicBezTo>
                  <a:lnTo>
                    <a:pt x="5356" y="227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4"/>
            <p:cNvSpPr/>
            <p:nvPr/>
          </p:nvSpPr>
          <p:spPr>
            <a:xfrm>
              <a:off x="2695550" y="4217750"/>
              <a:ext cx="124825" cy="97175"/>
            </a:xfrm>
            <a:custGeom>
              <a:rect b="b" l="l" r="r" t="t"/>
              <a:pathLst>
                <a:path extrusionOk="0" h="3887" w="4993">
                  <a:moveTo>
                    <a:pt x="0" y="1"/>
                  </a:moveTo>
                  <a:lnTo>
                    <a:pt x="0" y="3887"/>
                  </a:lnTo>
                  <a:lnTo>
                    <a:pt x="4992" y="3887"/>
                  </a:lnTo>
                  <a:lnTo>
                    <a:pt x="49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4"/>
            <p:cNvSpPr/>
            <p:nvPr/>
          </p:nvSpPr>
          <p:spPr>
            <a:xfrm>
              <a:off x="2695550" y="4215875"/>
              <a:ext cx="124500" cy="98425"/>
            </a:xfrm>
            <a:custGeom>
              <a:rect b="b" l="l" r="r" t="t"/>
              <a:pathLst>
                <a:path extrusionOk="0" h="3937" w="4980">
                  <a:moveTo>
                    <a:pt x="4930" y="1"/>
                  </a:moveTo>
                  <a:lnTo>
                    <a:pt x="4930" y="13"/>
                  </a:lnTo>
                  <a:lnTo>
                    <a:pt x="3898" y="856"/>
                  </a:lnTo>
                  <a:cubicBezTo>
                    <a:pt x="3898" y="868"/>
                    <a:pt x="3898" y="868"/>
                    <a:pt x="3898" y="868"/>
                  </a:cubicBezTo>
                  <a:lnTo>
                    <a:pt x="3873" y="856"/>
                  </a:lnTo>
                  <a:lnTo>
                    <a:pt x="1044" y="3132"/>
                  </a:lnTo>
                  <a:cubicBezTo>
                    <a:pt x="918" y="3031"/>
                    <a:pt x="767" y="2956"/>
                    <a:pt x="604" y="2930"/>
                  </a:cubicBezTo>
                  <a:cubicBezTo>
                    <a:pt x="566" y="2930"/>
                    <a:pt x="528" y="2943"/>
                    <a:pt x="491" y="2956"/>
                  </a:cubicBezTo>
                  <a:lnTo>
                    <a:pt x="352" y="3157"/>
                  </a:lnTo>
                  <a:cubicBezTo>
                    <a:pt x="201" y="3383"/>
                    <a:pt x="0" y="3735"/>
                    <a:pt x="0" y="3886"/>
                  </a:cubicBezTo>
                  <a:cubicBezTo>
                    <a:pt x="0" y="3911"/>
                    <a:pt x="38" y="3936"/>
                    <a:pt x="63" y="3936"/>
                  </a:cubicBezTo>
                  <a:cubicBezTo>
                    <a:pt x="101" y="3924"/>
                    <a:pt x="139" y="3924"/>
                    <a:pt x="164" y="3911"/>
                  </a:cubicBezTo>
                  <a:lnTo>
                    <a:pt x="201" y="3899"/>
                  </a:lnTo>
                  <a:cubicBezTo>
                    <a:pt x="906" y="3433"/>
                    <a:pt x="1585" y="2930"/>
                    <a:pt x="2239" y="2390"/>
                  </a:cubicBezTo>
                  <a:cubicBezTo>
                    <a:pt x="3282" y="1547"/>
                    <a:pt x="4401" y="592"/>
                    <a:pt x="4804" y="227"/>
                  </a:cubicBezTo>
                  <a:lnTo>
                    <a:pt x="4980" y="63"/>
                  </a:lnTo>
                  <a:lnTo>
                    <a:pt x="4930" y="1"/>
                  </a:lnTo>
                  <a:close/>
                </a:path>
              </a:pathLst>
            </a:custGeom>
            <a:solidFill>
              <a:srgbClr val="8CB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4"/>
            <p:cNvSpPr/>
            <p:nvPr/>
          </p:nvSpPr>
          <p:spPr>
            <a:xfrm>
              <a:off x="2695550" y="4215250"/>
              <a:ext cx="124500" cy="98100"/>
            </a:xfrm>
            <a:custGeom>
              <a:rect b="b" l="l" r="r" t="t"/>
              <a:pathLst>
                <a:path extrusionOk="0" h="3924" w="4980">
                  <a:moveTo>
                    <a:pt x="4980" y="0"/>
                  </a:moveTo>
                  <a:lnTo>
                    <a:pt x="4980" y="0"/>
                  </a:lnTo>
                  <a:cubicBezTo>
                    <a:pt x="4955" y="13"/>
                    <a:pt x="4942" y="13"/>
                    <a:pt x="4917" y="26"/>
                  </a:cubicBezTo>
                  <a:lnTo>
                    <a:pt x="4779" y="139"/>
                  </a:lnTo>
                  <a:cubicBezTo>
                    <a:pt x="4640" y="264"/>
                    <a:pt x="4464" y="403"/>
                    <a:pt x="4251" y="579"/>
                  </a:cubicBezTo>
                  <a:cubicBezTo>
                    <a:pt x="3810" y="944"/>
                    <a:pt x="3194" y="1446"/>
                    <a:pt x="2515" y="1987"/>
                  </a:cubicBezTo>
                  <a:cubicBezTo>
                    <a:pt x="1824" y="2528"/>
                    <a:pt x="1195" y="3018"/>
                    <a:pt x="742" y="3358"/>
                  </a:cubicBezTo>
                  <a:lnTo>
                    <a:pt x="201" y="3773"/>
                  </a:lnTo>
                  <a:lnTo>
                    <a:pt x="51" y="3886"/>
                  </a:lnTo>
                  <a:cubicBezTo>
                    <a:pt x="38" y="3899"/>
                    <a:pt x="13" y="3911"/>
                    <a:pt x="0" y="3924"/>
                  </a:cubicBezTo>
                  <a:lnTo>
                    <a:pt x="63" y="3899"/>
                  </a:lnTo>
                  <a:lnTo>
                    <a:pt x="214" y="3785"/>
                  </a:lnTo>
                  <a:lnTo>
                    <a:pt x="767" y="3396"/>
                  </a:lnTo>
                  <a:cubicBezTo>
                    <a:pt x="1233" y="3043"/>
                    <a:pt x="1861" y="2566"/>
                    <a:pt x="2540" y="2025"/>
                  </a:cubicBezTo>
                  <a:cubicBezTo>
                    <a:pt x="3232" y="1484"/>
                    <a:pt x="3836" y="981"/>
                    <a:pt x="4276" y="617"/>
                  </a:cubicBezTo>
                  <a:lnTo>
                    <a:pt x="4791" y="164"/>
                  </a:lnTo>
                  <a:lnTo>
                    <a:pt x="4930" y="51"/>
                  </a:lnTo>
                  <a:cubicBezTo>
                    <a:pt x="4942" y="26"/>
                    <a:pt x="4955" y="13"/>
                    <a:pt x="498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4"/>
            <p:cNvSpPr/>
            <p:nvPr/>
          </p:nvSpPr>
          <p:spPr>
            <a:xfrm>
              <a:off x="2706850" y="4288775"/>
              <a:ext cx="16075" cy="6650"/>
            </a:xfrm>
            <a:custGeom>
              <a:rect b="b" l="l" r="r" t="t"/>
              <a:pathLst>
                <a:path extrusionOk="0" h="266" w="643">
                  <a:moveTo>
                    <a:pt x="164" y="0"/>
                  </a:moveTo>
                  <a:cubicBezTo>
                    <a:pt x="109" y="0"/>
                    <a:pt x="54" y="10"/>
                    <a:pt x="1" y="27"/>
                  </a:cubicBezTo>
                  <a:cubicBezTo>
                    <a:pt x="114" y="27"/>
                    <a:pt x="227" y="52"/>
                    <a:pt x="341" y="90"/>
                  </a:cubicBezTo>
                  <a:cubicBezTo>
                    <a:pt x="441" y="128"/>
                    <a:pt x="554" y="191"/>
                    <a:pt x="642" y="266"/>
                  </a:cubicBezTo>
                  <a:cubicBezTo>
                    <a:pt x="579" y="153"/>
                    <a:pt x="479" y="77"/>
                    <a:pt x="353" y="40"/>
                  </a:cubicBezTo>
                  <a:cubicBezTo>
                    <a:pt x="292" y="13"/>
                    <a:pt x="228" y="0"/>
                    <a:pt x="16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4"/>
            <p:cNvSpPr/>
            <p:nvPr/>
          </p:nvSpPr>
          <p:spPr>
            <a:xfrm>
              <a:off x="2726975" y="4264300"/>
              <a:ext cx="9150" cy="2950"/>
            </a:xfrm>
            <a:custGeom>
              <a:rect b="b" l="l" r="r" t="t"/>
              <a:pathLst>
                <a:path extrusionOk="0" h="118" w="366">
                  <a:moveTo>
                    <a:pt x="13" y="0"/>
                  </a:moveTo>
                  <a:cubicBezTo>
                    <a:pt x="1" y="13"/>
                    <a:pt x="76" y="38"/>
                    <a:pt x="177" y="76"/>
                  </a:cubicBezTo>
                  <a:cubicBezTo>
                    <a:pt x="243" y="104"/>
                    <a:pt x="309" y="118"/>
                    <a:pt x="338" y="118"/>
                  </a:cubicBezTo>
                  <a:cubicBezTo>
                    <a:pt x="347" y="118"/>
                    <a:pt x="353" y="116"/>
                    <a:pt x="353" y="113"/>
                  </a:cubicBezTo>
                  <a:cubicBezTo>
                    <a:pt x="365" y="101"/>
                    <a:pt x="290" y="63"/>
                    <a:pt x="189" y="38"/>
                  </a:cubicBezTo>
                  <a:cubicBezTo>
                    <a:pt x="127" y="13"/>
                    <a:pt x="64" y="0"/>
                    <a:pt x="1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4"/>
            <p:cNvSpPr/>
            <p:nvPr/>
          </p:nvSpPr>
          <p:spPr>
            <a:xfrm>
              <a:off x="2731375" y="4258500"/>
              <a:ext cx="7900" cy="1225"/>
            </a:xfrm>
            <a:custGeom>
              <a:rect b="b" l="l" r="r" t="t"/>
              <a:pathLst>
                <a:path extrusionOk="0" h="49" w="316">
                  <a:moveTo>
                    <a:pt x="92" y="1"/>
                  </a:moveTo>
                  <a:cubicBezTo>
                    <a:pt x="39" y="1"/>
                    <a:pt x="1" y="9"/>
                    <a:pt x="1" y="18"/>
                  </a:cubicBezTo>
                  <a:cubicBezTo>
                    <a:pt x="1" y="31"/>
                    <a:pt x="76" y="43"/>
                    <a:pt x="164" y="43"/>
                  </a:cubicBezTo>
                  <a:cubicBezTo>
                    <a:pt x="186" y="47"/>
                    <a:pt x="208" y="49"/>
                    <a:pt x="229" y="49"/>
                  </a:cubicBezTo>
                  <a:cubicBezTo>
                    <a:pt x="277" y="49"/>
                    <a:pt x="315" y="40"/>
                    <a:pt x="315" y="31"/>
                  </a:cubicBezTo>
                  <a:cubicBezTo>
                    <a:pt x="315" y="18"/>
                    <a:pt x="252" y="6"/>
                    <a:pt x="164" y="6"/>
                  </a:cubicBezTo>
                  <a:cubicBezTo>
                    <a:pt x="139" y="2"/>
                    <a:pt x="114" y="1"/>
                    <a:pt x="9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4"/>
            <p:cNvSpPr/>
            <p:nvPr/>
          </p:nvSpPr>
          <p:spPr>
            <a:xfrm>
              <a:off x="2729800" y="4249475"/>
              <a:ext cx="7900" cy="6350"/>
            </a:xfrm>
            <a:custGeom>
              <a:rect b="b" l="l" r="r" t="t"/>
              <a:pathLst>
                <a:path extrusionOk="0" h="254" w="316">
                  <a:moveTo>
                    <a:pt x="309" y="0"/>
                  </a:moveTo>
                  <a:cubicBezTo>
                    <a:pt x="287" y="0"/>
                    <a:pt x="218" y="46"/>
                    <a:pt x="139" y="103"/>
                  </a:cubicBezTo>
                  <a:cubicBezTo>
                    <a:pt x="64" y="178"/>
                    <a:pt x="1" y="241"/>
                    <a:pt x="14" y="254"/>
                  </a:cubicBezTo>
                  <a:cubicBezTo>
                    <a:pt x="14" y="254"/>
                    <a:pt x="89" y="216"/>
                    <a:pt x="177" y="140"/>
                  </a:cubicBezTo>
                  <a:cubicBezTo>
                    <a:pt x="252" y="77"/>
                    <a:pt x="315" y="15"/>
                    <a:pt x="315" y="2"/>
                  </a:cubicBezTo>
                  <a:cubicBezTo>
                    <a:pt x="314" y="1"/>
                    <a:pt x="312" y="0"/>
                    <a:pt x="30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4"/>
            <p:cNvSpPr/>
            <p:nvPr/>
          </p:nvSpPr>
          <p:spPr>
            <a:xfrm>
              <a:off x="2726675" y="4243550"/>
              <a:ext cx="8500" cy="7550"/>
            </a:xfrm>
            <a:custGeom>
              <a:rect b="b" l="l" r="r" t="t"/>
              <a:pathLst>
                <a:path extrusionOk="0" h="302" w="340">
                  <a:moveTo>
                    <a:pt x="315" y="0"/>
                  </a:moveTo>
                  <a:lnTo>
                    <a:pt x="164" y="151"/>
                  </a:lnTo>
                  <a:cubicBezTo>
                    <a:pt x="76" y="239"/>
                    <a:pt x="0" y="289"/>
                    <a:pt x="0" y="302"/>
                  </a:cubicBezTo>
                  <a:cubicBezTo>
                    <a:pt x="76" y="289"/>
                    <a:pt x="151" y="239"/>
                    <a:pt x="201" y="189"/>
                  </a:cubicBezTo>
                  <a:cubicBezTo>
                    <a:pt x="264" y="138"/>
                    <a:pt x="315" y="76"/>
                    <a:pt x="34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4"/>
            <p:cNvSpPr/>
            <p:nvPr/>
          </p:nvSpPr>
          <p:spPr>
            <a:xfrm>
              <a:off x="2710325" y="4261250"/>
              <a:ext cx="18250" cy="9350"/>
            </a:xfrm>
            <a:custGeom>
              <a:rect b="b" l="l" r="r" t="t"/>
              <a:pathLst>
                <a:path extrusionOk="0" h="374" w="730">
                  <a:moveTo>
                    <a:pt x="423" y="39"/>
                  </a:moveTo>
                  <a:cubicBezTo>
                    <a:pt x="453" y="39"/>
                    <a:pt x="484" y="42"/>
                    <a:pt x="516" y="47"/>
                  </a:cubicBezTo>
                  <a:cubicBezTo>
                    <a:pt x="565" y="55"/>
                    <a:pt x="613" y="73"/>
                    <a:pt x="659" y="96"/>
                  </a:cubicBezTo>
                  <a:lnTo>
                    <a:pt x="659" y="96"/>
                  </a:lnTo>
                  <a:cubicBezTo>
                    <a:pt x="623" y="118"/>
                    <a:pt x="570" y="148"/>
                    <a:pt x="503" y="185"/>
                  </a:cubicBezTo>
                  <a:cubicBezTo>
                    <a:pt x="440" y="223"/>
                    <a:pt x="352" y="260"/>
                    <a:pt x="277" y="286"/>
                  </a:cubicBezTo>
                  <a:cubicBezTo>
                    <a:pt x="227" y="311"/>
                    <a:pt x="176" y="323"/>
                    <a:pt x="139" y="323"/>
                  </a:cubicBezTo>
                  <a:cubicBezTo>
                    <a:pt x="130" y="325"/>
                    <a:pt x="122" y="326"/>
                    <a:pt x="114" y="326"/>
                  </a:cubicBezTo>
                  <a:cubicBezTo>
                    <a:pt x="77" y="326"/>
                    <a:pt x="51" y="302"/>
                    <a:pt x="51" y="260"/>
                  </a:cubicBezTo>
                  <a:cubicBezTo>
                    <a:pt x="101" y="172"/>
                    <a:pt x="176" y="97"/>
                    <a:pt x="264" y="72"/>
                  </a:cubicBezTo>
                  <a:cubicBezTo>
                    <a:pt x="320" y="48"/>
                    <a:pt x="371" y="39"/>
                    <a:pt x="423" y="39"/>
                  </a:cubicBezTo>
                  <a:close/>
                  <a:moveTo>
                    <a:pt x="406" y="1"/>
                  </a:moveTo>
                  <a:cubicBezTo>
                    <a:pt x="246" y="1"/>
                    <a:pt x="92" y="90"/>
                    <a:pt x="13" y="248"/>
                  </a:cubicBezTo>
                  <a:cubicBezTo>
                    <a:pt x="0" y="286"/>
                    <a:pt x="13" y="323"/>
                    <a:pt x="51" y="348"/>
                  </a:cubicBezTo>
                  <a:cubicBezTo>
                    <a:pt x="76" y="361"/>
                    <a:pt x="101" y="374"/>
                    <a:pt x="139" y="374"/>
                  </a:cubicBezTo>
                  <a:cubicBezTo>
                    <a:pt x="189" y="361"/>
                    <a:pt x="239" y="348"/>
                    <a:pt x="290" y="323"/>
                  </a:cubicBezTo>
                  <a:cubicBezTo>
                    <a:pt x="378" y="298"/>
                    <a:pt x="453" y="260"/>
                    <a:pt x="528" y="210"/>
                  </a:cubicBezTo>
                  <a:cubicBezTo>
                    <a:pt x="585" y="182"/>
                    <a:pt x="634" y="147"/>
                    <a:pt x="676" y="105"/>
                  </a:cubicBezTo>
                  <a:lnTo>
                    <a:pt x="676" y="105"/>
                  </a:lnTo>
                  <a:cubicBezTo>
                    <a:pt x="695" y="114"/>
                    <a:pt x="713" y="124"/>
                    <a:pt x="730" y="135"/>
                  </a:cubicBezTo>
                  <a:cubicBezTo>
                    <a:pt x="730" y="135"/>
                    <a:pt x="718" y="123"/>
                    <a:pt x="682" y="99"/>
                  </a:cubicBezTo>
                  <a:lnTo>
                    <a:pt x="682" y="99"/>
                  </a:lnTo>
                  <a:cubicBezTo>
                    <a:pt x="694" y="86"/>
                    <a:pt x="706" y="73"/>
                    <a:pt x="717" y="59"/>
                  </a:cubicBezTo>
                  <a:lnTo>
                    <a:pt x="717" y="59"/>
                  </a:lnTo>
                  <a:cubicBezTo>
                    <a:pt x="717" y="59"/>
                    <a:pt x="701" y="70"/>
                    <a:pt x="669" y="89"/>
                  </a:cubicBezTo>
                  <a:lnTo>
                    <a:pt x="669" y="89"/>
                  </a:lnTo>
                  <a:cubicBezTo>
                    <a:pt x="588" y="29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4"/>
            <p:cNvSpPr/>
            <p:nvPr/>
          </p:nvSpPr>
          <p:spPr>
            <a:xfrm>
              <a:off x="2722275" y="4250775"/>
              <a:ext cx="6625" cy="13225"/>
            </a:xfrm>
            <a:custGeom>
              <a:rect b="b" l="l" r="r" t="t"/>
              <a:pathLst>
                <a:path extrusionOk="0" h="529" w="265">
                  <a:moveTo>
                    <a:pt x="145" y="0"/>
                  </a:moveTo>
                  <a:cubicBezTo>
                    <a:pt x="129" y="0"/>
                    <a:pt x="113" y="5"/>
                    <a:pt x="101" y="13"/>
                  </a:cubicBezTo>
                  <a:cubicBezTo>
                    <a:pt x="38" y="63"/>
                    <a:pt x="0" y="151"/>
                    <a:pt x="13" y="227"/>
                  </a:cubicBezTo>
                  <a:cubicBezTo>
                    <a:pt x="25" y="290"/>
                    <a:pt x="38" y="352"/>
                    <a:pt x="76" y="415"/>
                  </a:cubicBezTo>
                  <a:cubicBezTo>
                    <a:pt x="138" y="503"/>
                    <a:pt x="201" y="528"/>
                    <a:pt x="201" y="528"/>
                  </a:cubicBezTo>
                  <a:cubicBezTo>
                    <a:pt x="164" y="491"/>
                    <a:pt x="126" y="440"/>
                    <a:pt x="101" y="403"/>
                  </a:cubicBezTo>
                  <a:cubicBezTo>
                    <a:pt x="76" y="340"/>
                    <a:pt x="63" y="290"/>
                    <a:pt x="63" y="227"/>
                  </a:cubicBezTo>
                  <a:cubicBezTo>
                    <a:pt x="50" y="164"/>
                    <a:pt x="76" y="101"/>
                    <a:pt x="126" y="51"/>
                  </a:cubicBezTo>
                  <a:cubicBezTo>
                    <a:pt x="132" y="48"/>
                    <a:pt x="138" y="46"/>
                    <a:pt x="143" y="46"/>
                  </a:cubicBezTo>
                  <a:cubicBezTo>
                    <a:pt x="185" y="46"/>
                    <a:pt x="214" y="121"/>
                    <a:pt x="214" y="176"/>
                  </a:cubicBezTo>
                  <a:cubicBezTo>
                    <a:pt x="227" y="227"/>
                    <a:pt x="227" y="290"/>
                    <a:pt x="227" y="352"/>
                  </a:cubicBezTo>
                  <a:cubicBezTo>
                    <a:pt x="227" y="440"/>
                    <a:pt x="214" y="503"/>
                    <a:pt x="214" y="503"/>
                  </a:cubicBezTo>
                  <a:cubicBezTo>
                    <a:pt x="239" y="453"/>
                    <a:pt x="252" y="403"/>
                    <a:pt x="264" y="352"/>
                  </a:cubicBezTo>
                  <a:cubicBezTo>
                    <a:pt x="264" y="290"/>
                    <a:pt x="264" y="227"/>
                    <a:pt x="264" y="164"/>
                  </a:cubicBezTo>
                  <a:cubicBezTo>
                    <a:pt x="252" y="126"/>
                    <a:pt x="239" y="88"/>
                    <a:pt x="227" y="51"/>
                  </a:cubicBezTo>
                  <a:cubicBezTo>
                    <a:pt x="210" y="17"/>
                    <a:pt x="176" y="0"/>
                    <a:pt x="14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4"/>
            <p:cNvSpPr/>
            <p:nvPr/>
          </p:nvSpPr>
          <p:spPr>
            <a:xfrm>
              <a:off x="2785150" y="4196375"/>
              <a:ext cx="17625" cy="41225"/>
            </a:xfrm>
            <a:custGeom>
              <a:rect b="b" l="l" r="r" t="t"/>
              <a:pathLst>
                <a:path extrusionOk="0" h="1649" w="705">
                  <a:moveTo>
                    <a:pt x="692" y="1"/>
                  </a:moveTo>
                  <a:cubicBezTo>
                    <a:pt x="667" y="1"/>
                    <a:pt x="641" y="13"/>
                    <a:pt x="629" y="26"/>
                  </a:cubicBezTo>
                  <a:cubicBezTo>
                    <a:pt x="566" y="64"/>
                    <a:pt x="516" y="102"/>
                    <a:pt x="465" y="152"/>
                  </a:cubicBezTo>
                  <a:cubicBezTo>
                    <a:pt x="113" y="466"/>
                    <a:pt x="0" y="969"/>
                    <a:pt x="176" y="1409"/>
                  </a:cubicBezTo>
                  <a:cubicBezTo>
                    <a:pt x="201" y="1472"/>
                    <a:pt x="226" y="1535"/>
                    <a:pt x="264" y="1598"/>
                  </a:cubicBezTo>
                  <a:cubicBezTo>
                    <a:pt x="302" y="1636"/>
                    <a:pt x="314" y="1648"/>
                    <a:pt x="314" y="1648"/>
                  </a:cubicBezTo>
                  <a:cubicBezTo>
                    <a:pt x="277" y="1573"/>
                    <a:pt x="239" y="1485"/>
                    <a:pt x="201" y="1397"/>
                  </a:cubicBezTo>
                  <a:cubicBezTo>
                    <a:pt x="63" y="969"/>
                    <a:pt x="164" y="491"/>
                    <a:pt x="491" y="177"/>
                  </a:cubicBezTo>
                  <a:cubicBezTo>
                    <a:pt x="616" y="64"/>
                    <a:pt x="704" y="1"/>
                    <a:pt x="70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4"/>
            <p:cNvSpPr/>
            <p:nvPr/>
          </p:nvSpPr>
          <p:spPr>
            <a:xfrm>
              <a:off x="2771000" y="4171875"/>
              <a:ext cx="24225" cy="29875"/>
            </a:xfrm>
            <a:custGeom>
              <a:rect b="b" l="l" r="r" t="t"/>
              <a:pathLst>
                <a:path extrusionOk="0" h="1195" w="969">
                  <a:moveTo>
                    <a:pt x="0" y="0"/>
                  </a:moveTo>
                  <a:cubicBezTo>
                    <a:pt x="139" y="214"/>
                    <a:pt x="302" y="415"/>
                    <a:pt x="466" y="616"/>
                  </a:cubicBezTo>
                  <a:cubicBezTo>
                    <a:pt x="629" y="817"/>
                    <a:pt x="792" y="1006"/>
                    <a:pt x="969" y="1195"/>
                  </a:cubicBezTo>
                  <a:cubicBezTo>
                    <a:pt x="830" y="981"/>
                    <a:pt x="667" y="780"/>
                    <a:pt x="503" y="579"/>
                  </a:cubicBezTo>
                  <a:cubicBezTo>
                    <a:pt x="340" y="377"/>
                    <a:pt x="176" y="189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4"/>
            <p:cNvSpPr/>
            <p:nvPr/>
          </p:nvSpPr>
          <p:spPr>
            <a:xfrm>
              <a:off x="2757150" y="4238200"/>
              <a:ext cx="21425" cy="17300"/>
            </a:xfrm>
            <a:custGeom>
              <a:rect b="b" l="l" r="r" t="t"/>
              <a:pathLst>
                <a:path extrusionOk="0" h="692" w="857">
                  <a:moveTo>
                    <a:pt x="856" y="0"/>
                  </a:moveTo>
                  <a:cubicBezTo>
                    <a:pt x="843" y="0"/>
                    <a:pt x="667" y="164"/>
                    <a:pt x="429" y="352"/>
                  </a:cubicBezTo>
                  <a:cubicBezTo>
                    <a:pt x="190" y="528"/>
                    <a:pt x="1" y="679"/>
                    <a:pt x="1" y="692"/>
                  </a:cubicBezTo>
                  <a:cubicBezTo>
                    <a:pt x="164" y="604"/>
                    <a:pt x="315" y="503"/>
                    <a:pt x="454" y="390"/>
                  </a:cubicBezTo>
                  <a:cubicBezTo>
                    <a:pt x="605" y="277"/>
                    <a:pt x="730" y="151"/>
                    <a:pt x="85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2792050" y="4226875"/>
              <a:ext cx="2225" cy="5725"/>
            </a:xfrm>
            <a:custGeom>
              <a:rect b="b" l="l" r="r" t="t"/>
              <a:pathLst>
                <a:path extrusionOk="0" h="229" w="89">
                  <a:moveTo>
                    <a:pt x="26" y="1"/>
                  </a:moveTo>
                  <a:cubicBezTo>
                    <a:pt x="13" y="1"/>
                    <a:pt x="1" y="51"/>
                    <a:pt x="13" y="126"/>
                  </a:cubicBezTo>
                  <a:cubicBezTo>
                    <a:pt x="36" y="183"/>
                    <a:pt x="68" y="229"/>
                    <a:pt x="84" y="229"/>
                  </a:cubicBezTo>
                  <a:cubicBezTo>
                    <a:pt x="86" y="229"/>
                    <a:pt x="87" y="228"/>
                    <a:pt x="89" y="227"/>
                  </a:cubicBezTo>
                  <a:cubicBezTo>
                    <a:pt x="89" y="227"/>
                    <a:pt x="76" y="177"/>
                    <a:pt x="64" y="114"/>
                  </a:cubicBezTo>
                  <a:cubicBezTo>
                    <a:pt x="38" y="51"/>
                    <a:pt x="38" y="1"/>
                    <a:pt x="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2791750" y="4215875"/>
              <a:ext cx="1600" cy="5050"/>
            </a:xfrm>
            <a:custGeom>
              <a:rect b="b" l="l" r="r" t="t"/>
              <a:pathLst>
                <a:path extrusionOk="0" h="202" w="64">
                  <a:moveTo>
                    <a:pt x="38" y="1"/>
                  </a:moveTo>
                  <a:cubicBezTo>
                    <a:pt x="25" y="1"/>
                    <a:pt x="13" y="38"/>
                    <a:pt x="13" y="101"/>
                  </a:cubicBezTo>
                  <a:cubicBezTo>
                    <a:pt x="0" y="151"/>
                    <a:pt x="13" y="202"/>
                    <a:pt x="25" y="202"/>
                  </a:cubicBezTo>
                  <a:cubicBezTo>
                    <a:pt x="38" y="202"/>
                    <a:pt x="50" y="164"/>
                    <a:pt x="50" y="101"/>
                  </a:cubicBezTo>
                  <a:cubicBezTo>
                    <a:pt x="63" y="51"/>
                    <a:pt x="50" y="1"/>
                    <a:pt x="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4"/>
            <p:cNvSpPr/>
            <p:nvPr/>
          </p:nvSpPr>
          <p:spPr>
            <a:xfrm>
              <a:off x="2794575" y="4206650"/>
              <a:ext cx="3475" cy="4850"/>
            </a:xfrm>
            <a:custGeom>
              <a:rect b="b" l="l" r="r" t="t"/>
              <a:pathLst>
                <a:path extrusionOk="0" h="194" w="139">
                  <a:moveTo>
                    <a:pt x="130" y="0"/>
                  </a:moveTo>
                  <a:cubicBezTo>
                    <a:pt x="112" y="0"/>
                    <a:pt x="67" y="19"/>
                    <a:pt x="38" y="68"/>
                  </a:cubicBezTo>
                  <a:cubicBezTo>
                    <a:pt x="0" y="131"/>
                    <a:pt x="13" y="193"/>
                    <a:pt x="26" y="193"/>
                  </a:cubicBezTo>
                  <a:cubicBezTo>
                    <a:pt x="38" y="193"/>
                    <a:pt x="51" y="143"/>
                    <a:pt x="76" y="93"/>
                  </a:cubicBezTo>
                  <a:cubicBezTo>
                    <a:pt x="114" y="43"/>
                    <a:pt x="139" y="17"/>
                    <a:pt x="139" y="5"/>
                  </a:cubicBezTo>
                  <a:cubicBezTo>
                    <a:pt x="139" y="2"/>
                    <a:pt x="136" y="0"/>
                    <a:pt x="13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2800550" y="4201025"/>
              <a:ext cx="2225" cy="2625"/>
            </a:xfrm>
            <a:custGeom>
              <a:rect b="b" l="l" r="r" t="t"/>
              <a:pathLst>
                <a:path extrusionOk="0" h="105" w="89">
                  <a:moveTo>
                    <a:pt x="68" y="0"/>
                  </a:moveTo>
                  <a:cubicBezTo>
                    <a:pt x="54" y="0"/>
                    <a:pt x="36" y="21"/>
                    <a:pt x="25" y="41"/>
                  </a:cubicBezTo>
                  <a:cubicBezTo>
                    <a:pt x="13" y="66"/>
                    <a:pt x="0" y="92"/>
                    <a:pt x="13" y="104"/>
                  </a:cubicBezTo>
                  <a:cubicBezTo>
                    <a:pt x="25" y="104"/>
                    <a:pt x="51" y="92"/>
                    <a:pt x="63" y="66"/>
                  </a:cubicBezTo>
                  <a:cubicBezTo>
                    <a:pt x="76" y="29"/>
                    <a:pt x="88" y="4"/>
                    <a:pt x="76" y="4"/>
                  </a:cubicBezTo>
                  <a:cubicBezTo>
                    <a:pt x="73" y="1"/>
                    <a:pt x="71" y="0"/>
                    <a:pt x="6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2797725" y="4189475"/>
              <a:ext cx="950" cy="950"/>
            </a:xfrm>
            <a:custGeom>
              <a:rect b="b" l="l" r="r" t="t"/>
              <a:pathLst>
                <a:path extrusionOk="0" h="38" w="38">
                  <a:moveTo>
                    <a:pt x="0" y="0"/>
                  </a:moveTo>
                  <a:lnTo>
                    <a:pt x="38" y="38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4"/>
            <p:cNvSpPr/>
            <p:nvPr/>
          </p:nvSpPr>
          <p:spPr>
            <a:xfrm>
              <a:off x="2789850" y="4189475"/>
              <a:ext cx="11025" cy="10400"/>
            </a:xfrm>
            <a:custGeom>
              <a:rect b="b" l="l" r="r" t="t"/>
              <a:pathLst>
                <a:path extrusionOk="0" h="416" w="441">
                  <a:moveTo>
                    <a:pt x="315" y="0"/>
                  </a:moveTo>
                  <a:lnTo>
                    <a:pt x="1" y="214"/>
                  </a:lnTo>
                  <a:cubicBezTo>
                    <a:pt x="64" y="289"/>
                    <a:pt x="126" y="365"/>
                    <a:pt x="164" y="415"/>
                  </a:cubicBezTo>
                  <a:lnTo>
                    <a:pt x="441" y="201"/>
                  </a:lnTo>
                  <a:lnTo>
                    <a:pt x="340" y="38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4"/>
            <p:cNvSpPr/>
            <p:nvPr/>
          </p:nvSpPr>
          <p:spPr>
            <a:xfrm>
              <a:off x="2720075" y="4242275"/>
              <a:ext cx="6925" cy="8825"/>
            </a:xfrm>
            <a:custGeom>
              <a:rect b="b" l="l" r="r" t="t"/>
              <a:pathLst>
                <a:path extrusionOk="0" h="353" w="277">
                  <a:moveTo>
                    <a:pt x="0" y="1"/>
                  </a:moveTo>
                  <a:lnTo>
                    <a:pt x="0" y="1"/>
                  </a:lnTo>
                  <a:lnTo>
                    <a:pt x="277" y="353"/>
                  </a:lnTo>
                  <a:lnTo>
                    <a:pt x="277" y="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4"/>
            <p:cNvSpPr/>
            <p:nvPr/>
          </p:nvSpPr>
          <p:spPr>
            <a:xfrm>
              <a:off x="2720075" y="4195125"/>
              <a:ext cx="73575" cy="55975"/>
            </a:xfrm>
            <a:custGeom>
              <a:rect b="b" l="l" r="r" t="t"/>
              <a:pathLst>
                <a:path extrusionOk="0" h="2239" w="2943">
                  <a:moveTo>
                    <a:pt x="2767" y="1"/>
                  </a:moveTo>
                  <a:lnTo>
                    <a:pt x="0" y="1887"/>
                  </a:lnTo>
                  <a:lnTo>
                    <a:pt x="277" y="2239"/>
                  </a:lnTo>
                  <a:cubicBezTo>
                    <a:pt x="277" y="2226"/>
                    <a:pt x="352" y="2176"/>
                    <a:pt x="428" y="2101"/>
                  </a:cubicBezTo>
                  <a:cubicBezTo>
                    <a:pt x="478" y="2038"/>
                    <a:pt x="528" y="1987"/>
                    <a:pt x="591" y="1937"/>
                  </a:cubicBezTo>
                  <a:lnTo>
                    <a:pt x="591" y="1937"/>
                  </a:lnTo>
                  <a:cubicBezTo>
                    <a:pt x="591" y="1937"/>
                    <a:pt x="591" y="1975"/>
                    <a:pt x="541" y="2025"/>
                  </a:cubicBezTo>
                  <a:lnTo>
                    <a:pt x="2943" y="202"/>
                  </a:lnTo>
                  <a:cubicBezTo>
                    <a:pt x="2905" y="152"/>
                    <a:pt x="2842" y="89"/>
                    <a:pt x="2767" y="1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4"/>
            <p:cNvSpPr/>
            <p:nvPr/>
          </p:nvSpPr>
          <p:spPr>
            <a:xfrm>
              <a:off x="2726975" y="4243550"/>
              <a:ext cx="8525" cy="7550"/>
            </a:xfrm>
            <a:custGeom>
              <a:rect b="b" l="l" r="r" t="t"/>
              <a:pathLst>
                <a:path extrusionOk="0" h="302" w="341">
                  <a:moveTo>
                    <a:pt x="315" y="0"/>
                  </a:moveTo>
                  <a:cubicBezTo>
                    <a:pt x="265" y="50"/>
                    <a:pt x="215" y="101"/>
                    <a:pt x="164" y="164"/>
                  </a:cubicBezTo>
                  <a:cubicBezTo>
                    <a:pt x="76" y="239"/>
                    <a:pt x="1" y="289"/>
                    <a:pt x="1" y="302"/>
                  </a:cubicBezTo>
                  <a:lnTo>
                    <a:pt x="290" y="88"/>
                  </a:lnTo>
                  <a:cubicBezTo>
                    <a:pt x="328" y="38"/>
                    <a:pt x="340" y="13"/>
                    <a:pt x="328" y="0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2789225" y="4194825"/>
              <a:ext cx="4750" cy="5350"/>
            </a:xfrm>
            <a:custGeom>
              <a:rect b="b" l="l" r="r" t="t"/>
              <a:pathLst>
                <a:path extrusionOk="0" h="214" w="190">
                  <a:moveTo>
                    <a:pt x="38" y="0"/>
                  </a:moveTo>
                  <a:lnTo>
                    <a:pt x="1" y="13"/>
                  </a:lnTo>
                  <a:cubicBezTo>
                    <a:pt x="76" y="101"/>
                    <a:pt x="139" y="176"/>
                    <a:pt x="177" y="214"/>
                  </a:cubicBezTo>
                  <a:lnTo>
                    <a:pt x="189" y="201"/>
                  </a:lnTo>
                  <a:cubicBezTo>
                    <a:pt x="151" y="151"/>
                    <a:pt x="101" y="75"/>
                    <a:pt x="38" y="0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4"/>
            <p:cNvSpPr/>
            <p:nvPr/>
          </p:nvSpPr>
          <p:spPr>
            <a:xfrm>
              <a:off x="2315775" y="4247325"/>
              <a:ext cx="173250" cy="76450"/>
            </a:xfrm>
            <a:custGeom>
              <a:rect b="b" l="l" r="r" t="t"/>
              <a:pathLst>
                <a:path extrusionOk="0" h="3058" w="6930">
                  <a:moveTo>
                    <a:pt x="6904" y="0"/>
                  </a:moveTo>
                  <a:lnTo>
                    <a:pt x="3170" y="13"/>
                  </a:lnTo>
                  <a:lnTo>
                    <a:pt x="3170" y="1999"/>
                  </a:lnTo>
                  <a:cubicBezTo>
                    <a:pt x="3170" y="1999"/>
                    <a:pt x="1" y="2729"/>
                    <a:pt x="768" y="2955"/>
                  </a:cubicBezTo>
                  <a:cubicBezTo>
                    <a:pt x="1014" y="3031"/>
                    <a:pt x="1706" y="3058"/>
                    <a:pt x="2542" y="3058"/>
                  </a:cubicBezTo>
                  <a:cubicBezTo>
                    <a:pt x="4055" y="3058"/>
                    <a:pt x="6039" y="2970"/>
                    <a:pt x="6703" y="2930"/>
                  </a:cubicBezTo>
                  <a:lnTo>
                    <a:pt x="6930" y="2917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4"/>
            <p:cNvSpPr/>
            <p:nvPr/>
          </p:nvSpPr>
          <p:spPr>
            <a:xfrm>
              <a:off x="2331825" y="4307675"/>
              <a:ext cx="157525" cy="14175"/>
            </a:xfrm>
            <a:custGeom>
              <a:rect b="b" l="l" r="r" t="t"/>
              <a:pathLst>
                <a:path extrusionOk="0" h="567" w="6301">
                  <a:moveTo>
                    <a:pt x="1006" y="0"/>
                  </a:moveTo>
                  <a:lnTo>
                    <a:pt x="1006" y="0"/>
                  </a:lnTo>
                  <a:cubicBezTo>
                    <a:pt x="906" y="26"/>
                    <a:pt x="818" y="51"/>
                    <a:pt x="730" y="88"/>
                  </a:cubicBezTo>
                  <a:cubicBezTo>
                    <a:pt x="880" y="38"/>
                    <a:pt x="1006" y="0"/>
                    <a:pt x="1006" y="0"/>
                  </a:cubicBezTo>
                  <a:close/>
                  <a:moveTo>
                    <a:pt x="25" y="428"/>
                  </a:moveTo>
                  <a:cubicBezTo>
                    <a:pt x="0" y="440"/>
                    <a:pt x="0" y="478"/>
                    <a:pt x="25" y="503"/>
                  </a:cubicBezTo>
                  <a:cubicBezTo>
                    <a:pt x="76" y="541"/>
                    <a:pt x="126" y="554"/>
                    <a:pt x="189" y="554"/>
                  </a:cubicBezTo>
                  <a:lnTo>
                    <a:pt x="151" y="541"/>
                  </a:lnTo>
                  <a:cubicBezTo>
                    <a:pt x="38" y="516"/>
                    <a:pt x="13" y="466"/>
                    <a:pt x="38" y="428"/>
                  </a:cubicBezTo>
                  <a:close/>
                  <a:moveTo>
                    <a:pt x="6300" y="503"/>
                  </a:moveTo>
                  <a:lnTo>
                    <a:pt x="6061" y="516"/>
                  </a:lnTo>
                  <a:cubicBezTo>
                    <a:pt x="5835" y="529"/>
                    <a:pt x="5458" y="541"/>
                    <a:pt x="5005" y="566"/>
                  </a:cubicBezTo>
                  <a:lnTo>
                    <a:pt x="5319" y="566"/>
                  </a:lnTo>
                  <a:cubicBezTo>
                    <a:pt x="5684" y="541"/>
                    <a:pt x="6024" y="529"/>
                    <a:pt x="6300" y="5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4"/>
            <p:cNvSpPr/>
            <p:nvPr/>
          </p:nvSpPr>
          <p:spPr>
            <a:xfrm>
              <a:off x="2401300" y="4321825"/>
              <a:ext cx="63200" cy="1600"/>
            </a:xfrm>
            <a:custGeom>
              <a:rect b="b" l="l" r="r" t="t"/>
              <a:pathLst>
                <a:path extrusionOk="0" h="64" w="2528">
                  <a:moveTo>
                    <a:pt x="2226" y="0"/>
                  </a:moveTo>
                  <a:cubicBezTo>
                    <a:pt x="1585" y="25"/>
                    <a:pt x="767" y="51"/>
                    <a:pt x="0" y="63"/>
                  </a:cubicBezTo>
                  <a:lnTo>
                    <a:pt x="101" y="63"/>
                  </a:lnTo>
                  <a:cubicBezTo>
                    <a:pt x="918" y="63"/>
                    <a:pt x="1786" y="38"/>
                    <a:pt x="2528" y="0"/>
                  </a:cubicBezTo>
                  <a:close/>
                </a:path>
              </a:pathLst>
            </a:custGeom>
            <a:solidFill>
              <a:srgbClr val="6C7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4"/>
            <p:cNvSpPr/>
            <p:nvPr/>
          </p:nvSpPr>
          <p:spPr>
            <a:xfrm>
              <a:off x="2331500" y="4307675"/>
              <a:ext cx="157850" cy="15925"/>
            </a:xfrm>
            <a:custGeom>
              <a:rect b="b" l="l" r="r" t="t"/>
              <a:pathLst>
                <a:path extrusionOk="0" h="637" w="6314">
                  <a:moveTo>
                    <a:pt x="994" y="0"/>
                  </a:moveTo>
                  <a:cubicBezTo>
                    <a:pt x="906" y="26"/>
                    <a:pt x="818" y="51"/>
                    <a:pt x="730" y="88"/>
                  </a:cubicBezTo>
                  <a:cubicBezTo>
                    <a:pt x="466" y="176"/>
                    <a:pt x="114" y="302"/>
                    <a:pt x="26" y="415"/>
                  </a:cubicBezTo>
                  <a:cubicBezTo>
                    <a:pt x="1" y="466"/>
                    <a:pt x="26" y="516"/>
                    <a:pt x="139" y="541"/>
                  </a:cubicBezTo>
                  <a:lnTo>
                    <a:pt x="177" y="554"/>
                  </a:lnTo>
                  <a:cubicBezTo>
                    <a:pt x="750" y="603"/>
                    <a:pt x="1324" y="637"/>
                    <a:pt x="1897" y="637"/>
                  </a:cubicBezTo>
                  <a:cubicBezTo>
                    <a:pt x="2053" y="637"/>
                    <a:pt x="2209" y="634"/>
                    <a:pt x="2365" y="629"/>
                  </a:cubicBezTo>
                  <a:lnTo>
                    <a:pt x="2792" y="629"/>
                  </a:lnTo>
                  <a:cubicBezTo>
                    <a:pt x="3559" y="617"/>
                    <a:pt x="4377" y="591"/>
                    <a:pt x="5018" y="566"/>
                  </a:cubicBezTo>
                  <a:cubicBezTo>
                    <a:pt x="5471" y="554"/>
                    <a:pt x="5848" y="529"/>
                    <a:pt x="6074" y="516"/>
                  </a:cubicBezTo>
                  <a:lnTo>
                    <a:pt x="6313" y="503"/>
                  </a:lnTo>
                  <a:lnTo>
                    <a:pt x="6313" y="415"/>
                  </a:lnTo>
                  <a:lnTo>
                    <a:pt x="1334" y="478"/>
                  </a:lnTo>
                  <a:cubicBezTo>
                    <a:pt x="1334" y="478"/>
                    <a:pt x="1220" y="13"/>
                    <a:pt x="1007" y="0"/>
                  </a:cubicBezTo>
                  <a:close/>
                </a:path>
              </a:pathLst>
            </a:custGeom>
            <a:solidFill>
              <a:srgbClr val="8CB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4"/>
            <p:cNvSpPr/>
            <p:nvPr/>
          </p:nvSpPr>
          <p:spPr>
            <a:xfrm>
              <a:off x="2333700" y="4318050"/>
              <a:ext cx="155325" cy="2525"/>
            </a:xfrm>
            <a:custGeom>
              <a:rect b="b" l="l" r="r" t="t"/>
              <a:pathLst>
                <a:path extrusionOk="0" h="101" w="6213">
                  <a:moveTo>
                    <a:pt x="6024" y="0"/>
                  </a:moveTo>
                  <a:lnTo>
                    <a:pt x="5345" y="25"/>
                  </a:lnTo>
                  <a:cubicBezTo>
                    <a:pt x="4767" y="38"/>
                    <a:pt x="3987" y="51"/>
                    <a:pt x="3107" y="63"/>
                  </a:cubicBezTo>
                  <a:cubicBezTo>
                    <a:pt x="2226" y="63"/>
                    <a:pt x="1434" y="51"/>
                    <a:pt x="868" y="51"/>
                  </a:cubicBezTo>
                  <a:lnTo>
                    <a:pt x="189" y="38"/>
                  </a:lnTo>
                  <a:lnTo>
                    <a:pt x="1" y="38"/>
                  </a:lnTo>
                  <a:lnTo>
                    <a:pt x="189" y="51"/>
                  </a:lnTo>
                  <a:lnTo>
                    <a:pt x="868" y="76"/>
                  </a:lnTo>
                  <a:cubicBezTo>
                    <a:pt x="1434" y="88"/>
                    <a:pt x="2226" y="101"/>
                    <a:pt x="3107" y="101"/>
                  </a:cubicBezTo>
                  <a:cubicBezTo>
                    <a:pt x="3987" y="88"/>
                    <a:pt x="4779" y="76"/>
                    <a:pt x="5345" y="51"/>
                  </a:cubicBezTo>
                  <a:lnTo>
                    <a:pt x="6024" y="13"/>
                  </a:lnTo>
                  <a:lnTo>
                    <a:pt x="6213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4"/>
            <p:cNvSpPr/>
            <p:nvPr/>
          </p:nvSpPr>
          <p:spPr>
            <a:xfrm>
              <a:off x="2355700" y="4306725"/>
              <a:ext cx="9475" cy="14500"/>
            </a:xfrm>
            <a:custGeom>
              <a:rect b="b" l="l" r="r" t="t"/>
              <a:pathLst>
                <a:path extrusionOk="0" h="580" w="379">
                  <a:moveTo>
                    <a:pt x="1" y="1"/>
                  </a:moveTo>
                  <a:lnTo>
                    <a:pt x="1" y="1"/>
                  </a:lnTo>
                  <a:cubicBezTo>
                    <a:pt x="89" y="76"/>
                    <a:pt x="164" y="164"/>
                    <a:pt x="240" y="265"/>
                  </a:cubicBezTo>
                  <a:cubicBezTo>
                    <a:pt x="290" y="353"/>
                    <a:pt x="328" y="466"/>
                    <a:pt x="366" y="579"/>
                  </a:cubicBezTo>
                  <a:cubicBezTo>
                    <a:pt x="378" y="328"/>
                    <a:pt x="227" y="101"/>
                    <a:pt x="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4"/>
            <p:cNvSpPr/>
            <p:nvPr/>
          </p:nvSpPr>
          <p:spPr>
            <a:xfrm>
              <a:off x="2386825" y="4299150"/>
              <a:ext cx="5700" cy="7925"/>
            </a:xfrm>
            <a:custGeom>
              <a:rect b="b" l="l" r="r" t="t"/>
              <a:pathLst>
                <a:path extrusionOk="0" h="317" w="228">
                  <a:moveTo>
                    <a:pt x="17" y="0"/>
                  </a:moveTo>
                  <a:cubicBezTo>
                    <a:pt x="15" y="0"/>
                    <a:pt x="14" y="1"/>
                    <a:pt x="13" y="2"/>
                  </a:cubicBezTo>
                  <a:cubicBezTo>
                    <a:pt x="1" y="14"/>
                    <a:pt x="39" y="90"/>
                    <a:pt x="101" y="178"/>
                  </a:cubicBezTo>
                  <a:cubicBezTo>
                    <a:pt x="152" y="253"/>
                    <a:pt x="202" y="316"/>
                    <a:pt x="215" y="316"/>
                  </a:cubicBezTo>
                  <a:cubicBezTo>
                    <a:pt x="227" y="304"/>
                    <a:pt x="189" y="228"/>
                    <a:pt x="139" y="153"/>
                  </a:cubicBezTo>
                  <a:cubicBezTo>
                    <a:pt x="81" y="71"/>
                    <a:pt x="33" y="0"/>
                    <a:pt x="1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4"/>
            <p:cNvSpPr/>
            <p:nvPr/>
          </p:nvSpPr>
          <p:spPr>
            <a:xfrm>
              <a:off x="2393750" y="4297875"/>
              <a:ext cx="6300" cy="5425"/>
            </a:xfrm>
            <a:custGeom>
              <a:rect b="b" l="l" r="r" t="t"/>
              <a:pathLst>
                <a:path extrusionOk="0" h="217" w="252">
                  <a:moveTo>
                    <a:pt x="16" y="0"/>
                  </a:moveTo>
                  <a:cubicBezTo>
                    <a:pt x="14" y="0"/>
                    <a:pt x="13" y="1"/>
                    <a:pt x="13" y="3"/>
                  </a:cubicBezTo>
                  <a:cubicBezTo>
                    <a:pt x="0" y="15"/>
                    <a:pt x="38" y="65"/>
                    <a:pt x="114" y="128"/>
                  </a:cubicBezTo>
                  <a:cubicBezTo>
                    <a:pt x="177" y="179"/>
                    <a:pt x="239" y="216"/>
                    <a:pt x="239" y="216"/>
                  </a:cubicBezTo>
                  <a:cubicBezTo>
                    <a:pt x="252" y="191"/>
                    <a:pt x="202" y="141"/>
                    <a:pt x="139" y="91"/>
                  </a:cubicBezTo>
                  <a:cubicBezTo>
                    <a:pt x="84" y="36"/>
                    <a:pt x="29" y="0"/>
                    <a:pt x="1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4"/>
            <p:cNvSpPr/>
            <p:nvPr/>
          </p:nvSpPr>
          <p:spPr>
            <a:xfrm>
              <a:off x="2394700" y="4291700"/>
              <a:ext cx="9775" cy="4950"/>
            </a:xfrm>
            <a:custGeom>
              <a:rect b="b" l="l" r="r" t="t"/>
              <a:pathLst>
                <a:path extrusionOk="0" h="198" w="391">
                  <a:moveTo>
                    <a:pt x="107" y="0"/>
                  </a:moveTo>
                  <a:cubicBezTo>
                    <a:pt x="54" y="0"/>
                    <a:pt x="0" y="36"/>
                    <a:pt x="0" y="99"/>
                  </a:cubicBezTo>
                  <a:cubicBezTo>
                    <a:pt x="0" y="161"/>
                    <a:pt x="54" y="197"/>
                    <a:pt x="107" y="197"/>
                  </a:cubicBezTo>
                  <a:cubicBezTo>
                    <a:pt x="149" y="197"/>
                    <a:pt x="190" y="174"/>
                    <a:pt x="201" y="124"/>
                  </a:cubicBezTo>
                  <a:cubicBezTo>
                    <a:pt x="264" y="124"/>
                    <a:pt x="327" y="124"/>
                    <a:pt x="390" y="99"/>
                  </a:cubicBezTo>
                  <a:cubicBezTo>
                    <a:pt x="327" y="74"/>
                    <a:pt x="264" y="74"/>
                    <a:pt x="201" y="74"/>
                  </a:cubicBezTo>
                  <a:cubicBezTo>
                    <a:pt x="190" y="23"/>
                    <a:pt x="149" y="0"/>
                    <a:pt x="10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4"/>
            <p:cNvSpPr/>
            <p:nvPr/>
          </p:nvSpPr>
          <p:spPr>
            <a:xfrm>
              <a:off x="2395000" y="4287875"/>
              <a:ext cx="11025" cy="1700"/>
            </a:xfrm>
            <a:custGeom>
              <a:rect b="b" l="l" r="r" t="t"/>
              <a:pathLst>
                <a:path extrusionOk="0" h="68" w="441">
                  <a:moveTo>
                    <a:pt x="441" y="0"/>
                  </a:moveTo>
                  <a:cubicBezTo>
                    <a:pt x="378" y="0"/>
                    <a:pt x="303" y="0"/>
                    <a:pt x="227" y="13"/>
                  </a:cubicBezTo>
                  <a:cubicBezTo>
                    <a:pt x="152" y="13"/>
                    <a:pt x="76" y="25"/>
                    <a:pt x="1" y="38"/>
                  </a:cubicBezTo>
                  <a:cubicBezTo>
                    <a:pt x="56" y="56"/>
                    <a:pt x="111" y="68"/>
                    <a:pt x="166" y="68"/>
                  </a:cubicBezTo>
                  <a:cubicBezTo>
                    <a:pt x="187" y="68"/>
                    <a:pt x="207" y="66"/>
                    <a:pt x="227" y="63"/>
                  </a:cubicBezTo>
                  <a:cubicBezTo>
                    <a:pt x="303" y="63"/>
                    <a:pt x="378" y="38"/>
                    <a:pt x="44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4"/>
            <p:cNvSpPr/>
            <p:nvPr/>
          </p:nvSpPr>
          <p:spPr>
            <a:xfrm>
              <a:off x="2371425" y="4290575"/>
              <a:ext cx="17625" cy="9900"/>
            </a:xfrm>
            <a:custGeom>
              <a:rect b="b" l="l" r="r" t="t"/>
              <a:pathLst>
                <a:path extrusionOk="0" h="396" w="705">
                  <a:moveTo>
                    <a:pt x="229" y="39"/>
                  </a:moveTo>
                  <a:cubicBezTo>
                    <a:pt x="269" y="39"/>
                    <a:pt x="311" y="45"/>
                    <a:pt x="353" y="56"/>
                  </a:cubicBezTo>
                  <a:cubicBezTo>
                    <a:pt x="428" y="81"/>
                    <a:pt x="504" y="131"/>
                    <a:pt x="554" y="194"/>
                  </a:cubicBezTo>
                  <a:cubicBezTo>
                    <a:pt x="586" y="234"/>
                    <a:pt x="613" y="274"/>
                    <a:pt x="635" y="317"/>
                  </a:cubicBezTo>
                  <a:lnTo>
                    <a:pt x="635" y="317"/>
                  </a:lnTo>
                  <a:cubicBezTo>
                    <a:pt x="594" y="313"/>
                    <a:pt x="537" y="306"/>
                    <a:pt x="466" y="295"/>
                  </a:cubicBezTo>
                  <a:cubicBezTo>
                    <a:pt x="378" y="282"/>
                    <a:pt x="290" y="257"/>
                    <a:pt x="214" y="232"/>
                  </a:cubicBezTo>
                  <a:cubicBezTo>
                    <a:pt x="164" y="219"/>
                    <a:pt x="126" y="194"/>
                    <a:pt x="76" y="181"/>
                  </a:cubicBezTo>
                  <a:cubicBezTo>
                    <a:pt x="38" y="156"/>
                    <a:pt x="26" y="106"/>
                    <a:pt x="64" y="81"/>
                  </a:cubicBezTo>
                  <a:cubicBezTo>
                    <a:pt x="115" y="51"/>
                    <a:pt x="171" y="39"/>
                    <a:pt x="229" y="39"/>
                  </a:cubicBezTo>
                  <a:close/>
                  <a:moveTo>
                    <a:pt x="231" y="0"/>
                  </a:moveTo>
                  <a:cubicBezTo>
                    <a:pt x="166" y="0"/>
                    <a:pt x="100" y="14"/>
                    <a:pt x="38" y="43"/>
                  </a:cubicBezTo>
                  <a:cubicBezTo>
                    <a:pt x="13" y="68"/>
                    <a:pt x="1" y="106"/>
                    <a:pt x="1" y="144"/>
                  </a:cubicBezTo>
                  <a:cubicBezTo>
                    <a:pt x="13" y="169"/>
                    <a:pt x="38" y="194"/>
                    <a:pt x="64" y="219"/>
                  </a:cubicBezTo>
                  <a:cubicBezTo>
                    <a:pt x="114" y="244"/>
                    <a:pt x="152" y="257"/>
                    <a:pt x="214" y="282"/>
                  </a:cubicBezTo>
                  <a:cubicBezTo>
                    <a:pt x="290" y="307"/>
                    <a:pt x="378" y="320"/>
                    <a:pt x="466" y="332"/>
                  </a:cubicBezTo>
                  <a:cubicBezTo>
                    <a:pt x="504" y="339"/>
                    <a:pt x="545" y="342"/>
                    <a:pt x="585" y="342"/>
                  </a:cubicBezTo>
                  <a:cubicBezTo>
                    <a:pt x="606" y="342"/>
                    <a:pt x="626" y="341"/>
                    <a:pt x="645" y="339"/>
                  </a:cubicBezTo>
                  <a:lnTo>
                    <a:pt x="645" y="339"/>
                  </a:lnTo>
                  <a:cubicBezTo>
                    <a:pt x="653" y="357"/>
                    <a:pt x="661" y="376"/>
                    <a:pt x="667" y="395"/>
                  </a:cubicBezTo>
                  <a:cubicBezTo>
                    <a:pt x="667" y="395"/>
                    <a:pt x="667" y="372"/>
                    <a:pt x="667" y="337"/>
                  </a:cubicBezTo>
                  <a:lnTo>
                    <a:pt x="667" y="337"/>
                  </a:lnTo>
                  <a:cubicBezTo>
                    <a:pt x="680" y="336"/>
                    <a:pt x="693" y="334"/>
                    <a:pt x="705" y="332"/>
                  </a:cubicBezTo>
                  <a:cubicBezTo>
                    <a:pt x="705" y="327"/>
                    <a:pt x="690" y="324"/>
                    <a:pt x="662" y="321"/>
                  </a:cubicBezTo>
                  <a:lnTo>
                    <a:pt x="662" y="321"/>
                  </a:lnTo>
                  <a:cubicBezTo>
                    <a:pt x="639" y="263"/>
                    <a:pt x="614" y="216"/>
                    <a:pt x="579" y="169"/>
                  </a:cubicBezTo>
                  <a:cubicBezTo>
                    <a:pt x="495" y="59"/>
                    <a:pt x="365" y="0"/>
                    <a:pt x="23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4"/>
            <p:cNvSpPr/>
            <p:nvPr/>
          </p:nvSpPr>
          <p:spPr>
            <a:xfrm>
              <a:off x="2386525" y="4287550"/>
              <a:ext cx="9125" cy="11650"/>
            </a:xfrm>
            <a:custGeom>
              <a:rect b="b" l="l" r="r" t="t"/>
              <a:pathLst>
                <a:path extrusionOk="0" h="466" w="365">
                  <a:moveTo>
                    <a:pt x="277" y="1"/>
                  </a:moveTo>
                  <a:cubicBezTo>
                    <a:pt x="201" y="1"/>
                    <a:pt x="126" y="51"/>
                    <a:pt x="76" y="126"/>
                  </a:cubicBezTo>
                  <a:cubicBezTo>
                    <a:pt x="51" y="177"/>
                    <a:pt x="25" y="240"/>
                    <a:pt x="13" y="302"/>
                  </a:cubicBezTo>
                  <a:cubicBezTo>
                    <a:pt x="0" y="353"/>
                    <a:pt x="13" y="416"/>
                    <a:pt x="51" y="466"/>
                  </a:cubicBezTo>
                  <a:lnTo>
                    <a:pt x="51" y="453"/>
                  </a:lnTo>
                  <a:cubicBezTo>
                    <a:pt x="51" y="403"/>
                    <a:pt x="51" y="353"/>
                    <a:pt x="51" y="302"/>
                  </a:cubicBezTo>
                  <a:cubicBezTo>
                    <a:pt x="63" y="240"/>
                    <a:pt x="88" y="189"/>
                    <a:pt x="126" y="139"/>
                  </a:cubicBezTo>
                  <a:cubicBezTo>
                    <a:pt x="161" y="104"/>
                    <a:pt x="217" y="37"/>
                    <a:pt x="265" y="37"/>
                  </a:cubicBezTo>
                  <a:cubicBezTo>
                    <a:pt x="269" y="37"/>
                    <a:pt x="273" y="37"/>
                    <a:pt x="277" y="38"/>
                  </a:cubicBezTo>
                  <a:cubicBezTo>
                    <a:pt x="340" y="51"/>
                    <a:pt x="315" y="151"/>
                    <a:pt x="277" y="202"/>
                  </a:cubicBezTo>
                  <a:cubicBezTo>
                    <a:pt x="252" y="252"/>
                    <a:pt x="214" y="302"/>
                    <a:pt x="176" y="340"/>
                  </a:cubicBezTo>
                  <a:cubicBezTo>
                    <a:pt x="113" y="416"/>
                    <a:pt x="63" y="466"/>
                    <a:pt x="63" y="466"/>
                  </a:cubicBezTo>
                  <a:cubicBezTo>
                    <a:pt x="113" y="441"/>
                    <a:pt x="164" y="403"/>
                    <a:pt x="201" y="365"/>
                  </a:cubicBezTo>
                  <a:cubicBezTo>
                    <a:pt x="239" y="315"/>
                    <a:pt x="277" y="277"/>
                    <a:pt x="315" y="214"/>
                  </a:cubicBezTo>
                  <a:cubicBezTo>
                    <a:pt x="340" y="189"/>
                    <a:pt x="352" y="151"/>
                    <a:pt x="352" y="114"/>
                  </a:cubicBezTo>
                  <a:cubicBezTo>
                    <a:pt x="365" y="63"/>
                    <a:pt x="327" y="13"/>
                    <a:pt x="2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4"/>
            <p:cNvSpPr/>
            <p:nvPr/>
          </p:nvSpPr>
          <p:spPr>
            <a:xfrm>
              <a:off x="2455375" y="4291725"/>
              <a:ext cx="33025" cy="27300"/>
            </a:xfrm>
            <a:custGeom>
              <a:rect b="b" l="l" r="r" t="t"/>
              <a:pathLst>
                <a:path extrusionOk="0" h="1092" w="1321">
                  <a:moveTo>
                    <a:pt x="1151" y="0"/>
                  </a:moveTo>
                  <a:cubicBezTo>
                    <a:pt x="1116" y="0"/>
                    <a:pt x="1082" y="3"/>
                    <a:pt x="1044" y="10"/>
                  </a:cubicBezTo>
                  <a:cubicBezTo>
                    <a:pt x="579" y="47"/>
                    <a:pt x="176" y="362"/>
                    <a:pt x="50" y="814"/>
                  </a:cubicBezTo>
                  <a:cubicBezTo>
                    <a:pt x="25" y="877"/>
                    <a:pt x="13" y="953"/>
                    <a:pt x="0" y="1016"/>
                  </a:cubicBezTo>
                  <a:cubicBezTo>
                    <a:pt x="0" y="1041"/>
                    <a:pt x="0" y="1066"/>
                    <a:pt x="0" y="1091"/>
                  </a:cubicBezTo>
                  <a:cubicBezTo>
                    <a:pt x="13" y="1091"/>
                    <a:pt x="13" y="978"/>
                    <a:pt x="76" y="827"/>
                  </a:cubicBezTo>
                  <a:cubicBezTo>
                    <a:pt x="226" y="399"/>
                    <a:pt x="604" y="85"/>
                    <a:pt x="1044" y="35"/>
                  </a:cubicBezTo>
                  <a:cubicBezTo>
                    <a:pt x="1132" y="28"/>
                    <a:pt x="1201" y="28"/>
                    <a:pt x="1248" y="28"/>
                  </a:cubicBezTo>
                  <a:cubicBezTo>
                    <a:pt x="1295" y="28"/>
                    <a:pt x="1320" y="28"/>
                    <a:pt x="1320" y="22"/>
                  </a:cubicBezTo>
                  <a:cubicBezTo>
                    <a:pt x="1308" y="22"/>
                    <a:pt x="1283" y="10"/>
                    <a:pt x="1258" y="10"/>
                  </a:cubicBezTo>
                  <a:cubicBezTo>
                    <a:pt x="1220" y="3"/>
                    <a:pt x="1185" y="0"/>
                    <a:pt x="115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2478000" y="4253600"/>
              <a:ext cx="1900" cy="38375"/>
            </a:xfrm>
            <a:custGeom>
              <a:rect b="b" l="l" r="r" t="t"/>
              <a:pathLst>
                <a:path extrusionOk="0" h="1535" w="76">
                  <a:moveTo>
                    <a:pt x="26" y="1"/>
                  </a:moveTo>
                  <a:cubicBezTo>
                    <a:pt x="13" y="252"/>
                    <a:pt x="1" y="516"/>
                    <a:pt x="13" y="768"/>
                  </a:cubicBezTo>
                  <a:cubicBezTo>
                    <a:pt x="13" y="1019"/>
                    <a:pt x="26" y="1283"/>
                    <a:pt x="51" y="1535"/>
                  </a:cubicBezTo>
                  <a:cubicBezTo>
                    <a:pt x="76" y="1283"/>
                    <a:pt x="76" y="1019"/>
                    <a:pt x="63" y="768"/>
                  </a:cubicBezTo>
                  <a:cubicBezTo>
                    <a:pt x="63" y="516"/>
                    <a:pt x="51" y="252"/>
                    <a:pt x="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2416375" y="4310425"/>
              <a:ext cx="27375" cy="1475"/>
            </a:xfrm>
            <a:custGeom>
              <a:rect b="b" l="l" r="r" t="t"/>
              <a:pathLst>
                <a:path extrusionOk="0" h="59" w="1095">
                  <a:moveTo>
                    <a:pt x="1061" y="0"/>
                  </a:moveTo>
                  <a:cubicBezTo>
                    <a:pt x="984" y="0"/>
                    <a:pt x="783" y="16"/>
                    <a:pt x="542" y="16"/>
                  </a:cubicBezTo>
                  <a:cubicBezTo>
                    <a:pt x="340" y="16"/>
                    <a:pt x="167" y="11"/>
                    <a:pt x="74" y="11"/>
                  </a:cubicBezTo>
                  <a:cubicBezTo>
                    <a:pt x="27" y="11"/>
                    <a:pt x="1" y="12"/>
                    <a:pt x="1" y="16"/>
                  </a:cubicBezTo>
                  <a:cubicBezTo>
                    <a:pt x="133" y="44"/>
                    <a:pt x="272" y="59"/>
                    <a:pt x="408" y="59"/>
                  </a:cubicBezTo>
                  <a:cubicBezTo>
                    <a:pt x="453" y="59"/>
                    <a:pt x="498" y="57"/>
                    <a:pt x="542" y="54"/>
                  </a:cubicBezTo>
                  <a:cubicBezTo>
                    <a:pt x="575" y="56"/>
                    <a:pt x="608" y="57"/>
                    <a:pt x="641" y="57"/>
                  </a:cubicBezTo>
                  <a:cubicBezTo>
                    <a:pt x="793" y="57"/>
                    <a:pt x="940" y="35"/>
                    <a:pt x="1095" y="4"/>
                  </a:cubicBezTo>
                  <a:cubicBezTo>
                    <a:pt x="1092" y="1"/>
                    <a:pt x="1081" y="0"/>
                    <a:pt x="106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2459150" y="4310175"/>
              <a:ext cx="2850" cy="5375"/>
            </a:xfrm>
            <a:custGeom>
              <a:rect b="b" l="l" r="r" t="t"/>
              <a:pathLst>
                <a:path extrusionOk="0" h="215" w="114">
                  <a:moveTo>
                    <a:pt x="113" y="1"/>
                  </a:moveTo>
                  <a:cubicBezTo>
                    <a:pt x="101" y="1"/>
                    <a:pt x="50" y="26"/>
                    <a:pt x="25" y="102"/>
                  </a:cubicBezTo>
                  <a:cubicBezTo>
                    <a:pt x="0" y="164"/>
                    <a:pt x="0" y="215"/>
                    <a:pt x="13" y="215"/>
                  </a:cubicBezTo>
                  <a:cubicBezTo>
                    <a:pt x="25" y="215"/>
                    <a:pt x="38" y="177"/>
                    <a:pt x="63" y="114"/>
                  </a:cubicBezTo>
                  <a:cubicBezTo>
                    <a:pt x="88" y="64"/>
                    <a:pt x="113" y="14"/>
                    <a:pt x="11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2465100" y="4301625"/>
              <a:ext cx="3800" cy="3650"/>
            </a:xfrm>
            <a:custGeom>
              <a:rect b="b" l="l" r="r" t="t"/>
              <a:pathLst>
                <a:path extrusionOk="0" h="146" w="152">
                  <a:moveTo>
                    <a:pt x="143" y="0"/>
                  </a:moveTo>
                  <a:cubicBezTo>
                    <a:pt x="126" y="0"/>
                    <a:pt x="95" y="23"/>
                    <a:pt x="64" y="54"/>
                  </a:cubicBezTo>
                  <a:cubicBezTo>
                    <a:pt x="26" y="104"/>
                    <a:pt x="1" y="142"/>
                    <a:pt x="14" y="142"/>
                  </a:cubicBezTo>
                  <a:cubicBezTo>
                    <a:pt x="14" y="144"/>
                    <a:pt x="15" y="145"/>
                    <a:pt x="17" y="145"/>
                  </a:cubicBezTo>
                  <a:cubicBezTo>
                    <a:pt x="27" y="145"/>
                    <a:pt x="58" y="123"/>
                    <a:pt x="89" y="91"/>
                  </a:cubicBezTo>
                  <a:cubicBezTo>
                    <a:pt x="127" y="54"/>
                    <a:pt x="152" y="16"/>
                    <a:pt x="152" y="3"/>
                  </a:cubicBezTo>
                  <a:cubicBezTo>
                    <a:pt x="150" y="1"/>
                    <a:pt x="147" y="0"/>
                    <a:pt x="1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2472975" y="4297325"/>
              <a:ext cx="5675" cy="2275"/>
            </a:xfrm>
            <a:custGeom>
              <a:rect b="b" l="l" r="r" t="t"/>
              <a:pathLst>
                <a:path extrusionOk="0" h="91" w="227">
                  <a:moveTo>
                    <a:pt x="167" y="1"/>
                  </a:moveTo>
                  <a:cubicBezTo>
                    <a:pt x="148" y="1"/>
                    <a:pt x="126" y="4"/>
                    <a:pt x="101" y="12"/>
                  </a:cubicBezTo>
                  <a:cubicBezTo>
                    <a:pt x="38" y="25"/>
                    <a:pt x="0" y="75"/>
                    <a:pt x="13" y="87"/>
                  </a:cubicBezTo>
                  <a:cubicBezTo>
                    <a:pt x="15" y="90"/>
                    <a:pt x="18" y="91"/>
                    <a:pt x="22" y="91"/>
                  </a:cubicBezTo>
                  <a:cubicBezTo>
                    <a:pt x="40" y="91"/>
                    <a:pt x="72" y="70"/>
                    <a:pt x="114" y="50"/>
                  </a:cubicBezTo>
                  <a:cubicBezTo>
                    <a:pt x="176" y="25"/>
                    <a:pt x="227" y="25"/>
                    <a:pt x="227" y="12"/>
                  </a:cubicBezTo>
                  <a:cubicBezTo>
                    <a:pt x="227" y="12"/>
                    <a:pt x="204" y="1"/>
                    <a:pt x="16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2482725" y="4295575"/>
              <a:ext cx="2850" cy="1675"/>
            </a:xfrm>
            <a:custGeom>
              <a:rect b="b" l="l" r="r" t="t"/>
              <a:pathLst>
                <a:path extrusionOk="0" h="67" w="114">
                  <a:moveTo>
                    <a:pt x="84" y="1"/>
                  </a:moveTo>
                  <a:cubicBezTo>
                    <a:pt x="74" y="1"/>
                    <a:pt x="63" y="2"/>
                    <a:pt x="50" y="7"/>
                  </a:cubicBezTo>
                  <a:cubicBezTo>
                    <a:pt x="25" y="19"/>
                    <a:pt x="0" y="44"/>
                    <a:pt x="0" y="57"/>
                  </a:cubicBezTo>
                  <a:cubicBezTo>
                    <a:pt x="6" y="63"/>
                    <a:pt x="16" y="66"/>
                    <a:pt x="27" y="66"/>
                  </a:cubicBezTo>
                  <a:cubicBezTo>
                    <a:pt x="38" y="66"/>
                    <a:pt x="50" y="63"/>
                    <a:pt x="63" y="57"/>
                  </a:cubicBezTo>
                  <a:cubicBezTo>
                    <a:pt x="101" y="44"/>
                    <a:pt x="113" y="19"/>
                    <a:pt x="113" y="7"/>
                  </a:cubicBezTo>
                  <a:cubicBezTo>
                    <a:pt x="113" y="7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2489000" y="4276875"/>
              <a:ext cx="350" cy="11950"/>
            </a:xfrm>
            <a:custGeom>
              <a:rect b="b" l="l" r="r" t="t"/>
              <a:pathLst>
                <a:path extrusionOk="0" h="478" w="14">
                  <a:moveTo>
                    <a:pt x="1" y="0"/>
                  </a:moveTo>
                  <a:lnTo>
                    <a:pt x="1" y="478"/>
                  </a:lnTo>
                  <a:lnTo>
                    <a:pt x="13" y="4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2479575" y="4276875"/>
              <a:ext cx="9450" cy="11950"/>
            </a:xfrm>
            <a:custGeom>
              <a:rect b="b" l="l" r="r" t="t"/>
              <a:pathLst>
                <a:path extrusionOk="0" h="478" w="378">
                  <a:moveTo>
                    <a:pt x="0" y="0"/>
                  </a:moveTo>
                  <a:lnTo>
                    <a:pt x="0" y="478"/>
                  </a:lnTo>
                  <a:lnTo>
                    <a:pt x="378" y="478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2395000" y="4277800"/>
              <a:ext cx="25" cy="11025"/>
            </a:xfrm>
            <a:custGeom>
              <a:rect b="b" l="l" r="r" t="t"/>
              <a:pathLst>
                <a:path extrusionOk="0" h="441" w="1">
                  <a:moveTo>
                    <a:pt x="1" y="1"/>
                  </a:moveTo>
                  <a:lnTo>
                    <a:pt x="1" y="441"/>
                  </a:lnTo>
                  <a:lnTo>
                    <a:pt x="1" y="4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2395000" y="4276875"/>
              <a:ext cx="84275" cy="11950"/>
            </a:xfrm>
            <a:custGeom>
              <a:rect b="b" l="l" r="r" t="t"/>
              <a:pathLst>
                <a:path extrusionOk="0" h="478" w="3371">
                  <a:moveTo>
                    <a:pt x="3346" y="0"/>
                  </a:moveTo>
                  <a:lnTo>
                    <a:pt x="1" y="25"/>
                  </a:lnTo>
                  <a:lnTo>
                    <a:pt x="1" y="478"/>
                  </a:lnTo>
                  <a:cubicBezTo>
                    <a:pt x="13" y="472"/>
                    <a:pt x="42" y="472"/>
                    <a:pt x="81" y="472"/>
                  </a:cubicBezTo>
                  <a:cubicBezTo>
                    <a:pt x="120" y="472"/>
                    <a:pt x="171" y="472"/>
                    <a:pt x="227" y="465"/>
                  </a:cubicBezTo>
                  <a:cubicBezTo>
                    <a:pt x="340" y="453"/>
                    <a:pt x="403" y="440"/>
                    <a:pt x="428" y="440"/>
                  </a:cubicBezTo>
                  <a:lnTo>
                    <a:pt x="441" y="440"/>
                  </a:lnTo>
                  <a:cubicBezTo>
                    <a:pt x="441" y="440"/>
                    <a:pt x="416" y="453"/>
                    <a:pt x="378" y="465"/>
                  </a:cubicBezTo>
                  <a:lnTo>
                    <a:pt x="3371" y="465"/>
                  </a:lnTo>
                  <a:cubicBezTo>
                    <a:pt x="3371" y="365"/>
                    <a:pt x="3358" y="201"/>
                    <a:pt x="3346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2395325" y="4287725"/>
              <a:ext cx="11025" cy="1100"/>
            </a:xfrm>
            <a:custGeom>
              <a:rect b="b" l="l" r="r" t="t"/>
              <a:pathLst>
                <a:path extrusionOk="0" h="44" w="441">
                  <a:moveTo>
                    <a:pt x="440" y="1"/>
                  </a:moveTo>
                  <a:cubicBezTo>
                    <a:pt x="439" y="1"/>
                    <a:pt x="436" y="6"/>
                    <a:pt x="428" y="6"/>
                  </a:cubicBezTo>
                  <a:lnTo>
                    <a:pt x="415" y="6"/>
                  </a:lnTo>
                  <a:cubicBezTo>
                    <a:pt x="390" y="6"/>
                    <a:pt x="302" y="19"/>
                    <a:pt x="214" y="31"/>
                  </a:cubicBezTo>
                  <a:cubicBezTo>
                    <a:pt x="114" y="31"/>
                    <a:pt x="13" y="31"/>
                    <a:pt x="0" y="44"/>
                  </a:cubicBezTo>
                  <a:lnTo>
                    <a:pt x="365" y="44"/>
                  </a:lnTo>
                  <a:cubicBezTo>
                    <a:pt x="415" y="19"/>
                    <a:pt x="440" y="6"/>
                    <a:pt x="440" y="6"/>
                  </a:cubicBezTo>
                  <a:cubicBezTo>
                    <a:pt x="440" y="2"/>
                    <a:pt x="440" y="1"/>
                    <a:pt x="440" y="1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2478625" y="4276875"/>
              <a:ext cx="975" cy="11950"/>
            </a:xfrm>
            <a:custGeom>
              <a:rect b="b" l="l" r="r" t="t"/>
              <a:pathLst>
                <a:path extrusionOk="0" h="478" w="39">
                  <a:moveTo>
                    <a:pt x="1" y="0"/>
                  </a:moveTo>
                  <a:cubicBezTo>
                    <a:pt x="1" y="201"/>
                    <a:pt x="13" y="365"/>
                    <a:pt x="13" y="478"/>
                  </a:cubicBezTo>
                  <a:lnTo>
                    <a:pt x="38" y="47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2311375" y="3395375"/>
              <a:ext cx="314400" cy="189575"/>
            </a:xfrm>
            <a:custGeom>
              <a:rect b="b" l="l" r="r" t="t"/>
              <a:pathLst>
                <a:path extrusionOk="0" h="7583" w="12576">
                  <a:moveTo>
                    <a:pt x="9419" y="0"/>
                  </a:moveTo>
                  <a:lnTo>
                    <a:pt x="7609" y="4641"/>
                  </a:lnTo>
                  <a:lnTo>
                    <a:pt x="1" y="5722"/>
                  </a:lnTo>
                  <a:lnTo>
                    <a:pt x="1" y="7583"/>
                  </a:lnTo>
                  <a:lnTo>
                    <a:pt x="8325" y="7583"/>
                  </a:lnTo>
                  <a:cubicBezTo>
                    <a:pt x="9608" y="7583"/>
                    <a:pt x="10677" y="7382"/>
                    <a:pt x="11079" y="6162"/>
                  </a:cubicBezTo>
                  <a:lnTo>
                    <a:pt x="12576" y="1660"/>
                  </a:lnTo>
                  <a:lnTo>
                    <a:pt x="9419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2182500" y="3487775"/>
              <a:ext cx="128900" cy="97175"/>
            </a:xfrm>
            <a:custGeom>
              <a:rect b="b" l="l" r="r" t="t"/>
              <a:pathLst>
                <a:path extrusionOk="0" h="3887" w="5156">
                  <a:moveTo>
                    <a:pt x="2714" y="0"/>
                  </a:moveTo>
                  <a:cubicBezTo>
                    <a:pt x="2710" y="0"/>
                    <a:pt x="2707" y="0"/>
                    <a:pt x="2704" y="1"/>
                  </a:cubicBezTo>
                  <a:cubicBezTo>
                    <a:pt x="2540" y="52"/>
                    <a:pt x="2503" y="454"/>
                    <a:pt x="2779" y="1095"/>
                  </a:cubicBezTo>
                  <a:lnTo>
                    <a:pt x="1912" y="844"/>
                  </a:lnTo>
                  <a:cubicBezTo>
                    <a:pt x="1912" y="844"/>
                    <a:pt x="0" y="1724"/>
                    <a:pt x="88" y="1837"/>
                  </a:cubicBezTo>
                  <a:cubicBezTo>
                    <a:pt x="153" y="1930"/>
                    <a:pt x="252" y="2105"/>
                    <a:pt x="466" y="2105"/>
                  </a:cubicBezTo>
                  <a:cubicBezTo>
                    <a:pt x="542" y="2105"/>
                    <a:pt x="633" y="2082"/>
                    <a:pt x="742" y="2026"/>
                  </a:cubicBezTo>
                  <a:cubicBezTo>
                    <a:pt x="1157" y="1812"/>
                    <a:pt x="1698" y="1561"/>
                    <a:pt x="1698" y="1561"/>
                  </a:cubicBezTo>
                  <a:lnTo>
                    <a:pt x="2729" y="1862"/>
                  </a:lnTo>
                  <a:lnTo>
                    <a:pt x="1409" y="2026"/>
                  </a:lnTo>
                  <a:lnTo>
                    <a:pt x="164" y="3158"/>
                  </a:lnTo>
                  <a:cubicBezTo>
                    <a:pt x="164" y="3158"/>
                    <a:pt x="333" y="3285"/>
                    <a:pt x="548" y="3285"/>
                  </a:cubicBezTo>
                  <a:cubicBezTo>
                    <a:pt x="665" y="3285"/>
                    <a:pt x="794" y="3247"/>
                    <a:pt x="918" y="3133"/>
                  </a:cubicBezTo>
                  <a:lnTo>
                    <a:pt x="4150" y="3837"/>
                  </a:lnTo>
                  <a:lnTo>
                    <a:pt x="5156" y="3887"/>
                  </a:lnTo>
                  <a:lnTo>
                    <a:pt x="5156" y="2026"/>
                  </a:lnTo>
                  <a:lnTo>
                    <a:pt x="4250" y="1636"/>
                  </a:lnTo>
                  <a:lnTo>
                    <a:pt x="3584" y="1322"/>
                  </a:lnTo>
                  <a:cubicBezTo>
                    <a:pt x="3584" y="1322"/>
                    <a:pt x="2905" y="0"/>
                    <a:pt x="2714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2205450" y="3549925"/>
              <a:ext cx="43725" cy="16500"/>
            </a:xfrm>
            <a:custGeom>
              <a:rect b="b" l="l" r="r" t="t"/>
              <a:pathLst>
                <a:path extrusionOk="0" h="660" w="1749">
                  <a:moveTo>
                    <a:pt x="1690" y="1"/>
                  </a:moveTo>
                  <a:cubicBezTo>
                    <a:pt x="1554" y="1"/>
                    <a:pt x="1192" y="21"/>
                    <a:pt x="767" y="81"/>
                  </a:cubicBezTo>
                  <a:cubicBezTo>
                    <a:pt x="516" y="81"/>
                    <a:pt x="289" y="206"/>
                    <a:pt x="138" y="408"/>
                  </a:cubicBezTo>
                  <a:cubicBezTo>
                    <a:pt x="76" y="470"/>
                    <a:pt x="25" y="558"/>
                    <a:pt x="0" y="659"/>
                  </a:cubicBezTo>
                  <a:cubicBezTo>
                    <a:pt x="25" y="659"/>
                    <a:pt x="76" y="571"/>
                    <a:pt x="201" y="445"/>
                  </a:cubicBezTo>
                  <a:cubicBezTo>
                    <a:pt x="340" y="269"/>
                    <a:pt x="553" y="169"/>
                    <a:pt x="780" y="169"/>
                  </a:cubicBezTo>
                  <a:cubicBezTo>
                    <a:pt x="1321" y="106"/>
                    <a:pt x="1748" y="30"/>
                    <a:pt x="1748" y="5"/>
                  </a:cubicBezTo>
                  <a:cubicBezTo>
                    <a:pt x="1748" y="2"/>
                    <a:pt x="1728" y="1"/>
                    <a:pt x="1690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4"/>
            <p:cNvSpPr/>
            <p:nvPr/>
          </p:nvSpPr>
          <p:spPr>
            <a:xfrm>
              <a:off x="2217700" y="3563225"/>
              <a:ext cx="27375" cy="6325"/>
            </a:xfrm>
            <a:custGeom>
              <a:rect b="b" l="l" r="r" t="t"/>
              <a:pathLst>
                <a:path extrusionOk="0" h="253" w="1095">
                  <a:moveTo>
                    <a:pt x="745" y="0"/>
                  </a:moveTo>
                  <a:cubicBezTo>
                    <a:pt x="674" y="0"/>
                    <a:pt x="597" y="4"/>
                    <a:pt x="516" y="14"/>
                  </a:cubicBezTo>
                  <a:cubicBezTo>
                    <a:pt x="378" y="26"/>
                    <a:pt x="240" y="52"/>
                    <a:pt x="114" y="102"/>
                  </a:cubicBezTo>
                  <a:cubicBezTo>
                    <a:pt x="63" y="115"/>
                    <a:pt x="26" y="152"/>
                    <a:pt x="13" y="203"/>
                  </a:cubicBezTo>
                  <a:cubicBezTo>
                    <a:pt x="1" y="240"/>
                    <a:pt x="13" y="253"/>
                    <a:pt x="26" y="253"/>
                  </a:cubicBezTo>
                  <a:cubicBezTo>
                    <a:pt x="38" y="253"/>
                    <a:pt x="38" y="190"/>
                    <a:pt x="139" y="165"/>
                  </a:cubicBezTo>
                  <a:cubicBezTo>
                    <a:pt x="227" y="152"/>
                    <a:pt x="378" y="127"/>
                    <a:pt x="529" y="115"/>
                  </a:cubicBezTo>
                  <a:cubicBezTo>
                    <a:pt x="843" y="77"/>
                    <a:pt x="1095" y="89"/>
                    <a:pt x="1095" y="52"/>
                  </a:cubicBezTo>
                  <a:cubicBezTo>
                    <a:pt x="1095" y="33"/>
                    <a:pt x="949" y="0"/>
                    <a:pt x="745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4"/>
            <p:cNvSpPr/>
            <p:nvPr/>
          </p:nvSpPr>
          <p:spPr>
            <a:xfrm>
              <a:off x="2525775" y="3184100"/>
              <a:ext cx="415625" cy="485750"/>
            </a:xfrm>
            <a:custGeom>
              <a:rect b="b" l="l" r="r" t="t"/>
              <a:pathLst>
                <a:path extrusionOk="0" h="19430" w="16625">
                  <a:moveTo>
                    <a:pt x="10078" y="1"/>
                  </a:moveTo>
                  <a:cubicBezTo>
                    <a:pt x="8988" y="1"/>
                    <a:pt x="7598" y="160"/>
                    <a:pt x="6313" y="378"/>
                  </a:cubicBezTo>
                  <a:cubicBezTo>
                    <a:pt x="4415" y="693"/>
                    <a:pt x="2818" y="1988"/>
                    <a:pt x="2101" y="3774"/>
                  </a:cubicBezTo>
                  <a:cubicBezTo>
                    <a:pt x="818" y="6980"/>
                    <a:pt x="152" y="9005"/>
                    <a:pt x="1" y="9457"/>
                  </a:cubicBezTo>
                  <a:lnTo>
                    <a:pt x="4063" y="11293"/>
                  </a:lnTo>
                  <a:lnTo>
                    <a:pt x="4704" y="9130"/>
                  </a:lnTo>
                  <a:lnTo>
                    <a:pt x="4704" y="9130"/>
                  </a:lnTo>
                  <a:lnTo>
                    <a:pt x="4327" y="19429"/>
                  </a:lnTo>
                  <a:lnTo>
                    <a:pt x="15996" y="19027"/>
                  </a:lnTo>
                  <a:lnTo>
                    <a:pt x="16298" y="12048"/>
                  </a:lnTo>
                  <a:cubicBezTo>
                    <a:pt x="16298" y="8389"/>
                    <a:pt x="16625" y="5383"/>
                    <a:pt x="16285" y="3673"/>
                  </a:cubicBezTo>
                  <a:cubicBezTo>
                    <a:pt x="15833" y="1447"/>
                    <a:pt x="12488" y="26"/>
                    <a:pt x="10199" y="1"/>
                  </a:cubicBezTo>
                  <a:cubicBezTo>
                    <a:pt x="10159" y="1"/>
                    <a:pt x="10119" y="1"/>
                    <a:pt x="1007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4"/>
            <p:cNvSpPr/>
            <p:nvPr/>
          </p:nvSpPr>
          <p:spPr>
            <a:xfrm>
              <a:off x="2716600" y="3660700"/>
              <a:ext cx="179550" cy="22350"/>
            </a:xfrm>
            <a:custGeom>
              <a:rect b="b" l="l" r="r" t="t"/>
              <a:pathLst>
                <a:path extrusionOk="0" h="894" w="7182">
                  <a:moveTo>
                    <a:pt x="7181" y="1"/>
                  </a:moveTo>
                  <a:lnTo>
                    <a:pt x="13" y="252"/>
                  </a:lnTo>
                  <a:cubicBezTo>
                    <a:pt x="13" y="327"/>
                    <a:pt x="13" y="390"/>
                    <a:pt x="1" y="466"/>
                  </a:cubicBezTo>
                  <a:lnTo>
                    <a:pt x="7018" y="893"/>
                  </a:lnTo>
                  <a:lnTo>
                    <a:pt x="7181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4"/>
            <p:cNvSpPr/>
            <p:nvPr/>
          </p:nvSpPr>
          <p:spPr>
            <a:xfrm>
              <a:off x="2716925" y="3441575"/>
              <a:ext cx="216000" cy="225425"/>
            </a:xfrm>
            <a:custGeom>
              <a:rect b="b" l="l" r="r" t="t"/>
              <a:pathLst>
                <a:path extrusionOk="0" h="9017" w="8640">
                  <a:moveTo>
                    <a:pt x="3370" y="1"/>
                  </a:moveTo>
                  <a:cubicBezTo>
                    <a:pt x="3373" y="1"/>
                    <a:pt x="3375" y="1"/>
                    <a:pt x="3377" y="1"/>
                  </a:cubicBezTo>
                  <a:lnTo>
                    <a:pt x="3377" y="1"/>
                  </a:lnTo>
                  <a:cubicBezTo>
                    <a:pt x="3379" y="1"/>
                    <a:pt x="3381" y="1"/>
                    <a:pt x="3383" y="1"/>
                  </a:cubicBezTo>
                  <a:close/>
                  <a:moveTo>
                    <a:pt x="3377" y="1"/>
                  </a:moveTo>
                  <a:cubicBezTo>
                    <a:pt x="2788" y="2"/>
                    <a:pt x="2212" y="90"/>
                    <a:pt x="1773" y="441"/>
                  </a:cubicBezTo>
                  <a:cubicBezTo>
                    <a:pt x="1220" y="869"/>
                    <a:pt x="994" y="1585"/>
                    <a:pt x="843" y="2264"/>
                  </a:cubicBezTo>
                  <a:cubicBezTo>
                    <a:pt x="252" y="4779"/>
                    <a:pt x="126" y="6489"/>
                    <a:pt x="0" y="9017"/>
                  </a:cubicBezTo>
                  <a:lnTo>
                    <a:pt x="7168" y="8778"/>
                  </a:lnTo>
                  <a:lnTo>
                    <a:pt x="8639" y="127"/>
                  </a:lnTo>
                  <a:lnTo>
                    <a:pt x="8639" y="127"/>
                  </a:lnTo>
                  <a:cubicBezTo>
                    <a:pt x="8187" y="215"/>
                    <a:pt x="7734" y="252"/>
                    <a:pt x="7281" y="252"/>
                  </a:cubicBezTo>
                  <a:cubicBezTo>
                    <a:pt x="6288" y="252"/>
                    <a:pt x="5294" y="102"/>
                    <a:pt x="4314" y="39"/>
                  </a:cubicBezTo>
                  <a:cubicBezTo>
                    <a:pt x="4014" y="26"/>
                    <a:pt x="3689" y="1"/>
                    <a:pt x="3377" y="1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4"/>
            <p:cNvSpPr/>
            <p:nvPr/>
          </p:nvSpPr>
          <p:spPr>
            <a:xfrm>
              <a:off x="2635825" y="3222475"/>
              <a:ext cx="37750" cy="187375"/>
            </a:xfrm>
            <a:custGeom>
              <a:rect b="b" l="l" r="r" t="t"/>
              <a:pathLst>
                <a:path extrusionOk="0" h="7495" w="1510">
                  <a:moveTo>
                    <a:pt x="88" y="0"/>
                  </a:moveTo>
                  <a:cubicBezTo>
                    <a:pt x="63" y="0"/>
                    <a:pt x="25" y="0"/>
                    <a:pt x="0" y="13"/>
                  </a:cubicBezTo>
                  <a:cubicBezTo>
                    <a:pt x="0" y="25"/>
                    <a:pt x="113" y="25"/>
                    <a:pt x="314" y="101"/>
                  </a:cubicBezTo>
                  <a:cubicBezTo>
                    <a:pt x="579" y="214"/>
                    <a:pt x="817" y="403"/>
                    <a:pt x="981" y="654"/>
                  </a:cubicBezTo>
                  <a:cubicBezTo>
                    <a:pt x="1232" y="1006"/>
                    <a:pt x="1371" y="1434"/>
                    <a:pt x="1383" y="1861"/>
                  </a:cubicBezTo>
                  <a:cubicBezTo>
                    <a:pt x="1408" y="2402"/>
                    <a:pt x="1358" y="2930"/>
                    <a:pt x="1270" y="3458"/>
                  </a:cubicBezTo>
                  <a:cubicBezTo>
                    <a:pt x="1107" y="4427"/>
                    <a:pt x="880" y="5382"/>
                    <a:pt x="616" y="6325"/>
                  </a:cubicBezTo>
                  <a:cubicBezTo>
                    <a:pt x="516" y="6678"/>
                    <a:pt x="440" y="6967"/>
                    <a:pt x="377" y="7180"/>
                  </a:cubicBezTo>
                  <a:cubicBezTo>
                    <a:pt x="340" y="7281"/>
                    <a:pt x="314" y="7394"/>
                    <a:pt x="302" y="7495"/>
                  </a:cubicBezTo>
                  <a:cubicBezTo>
                    <a:pt x="352" y="7394"/>
                    <a:pt x="390" y="7294"/>
                    <a:pt x="415" y="7180"/>
                  </a:cubicBezTo>
                  <a:cubicBezTo>
                    <a:pt x="478" y="6979"/>
                    <a:pt x="566" y="6690"/>
                    <a:pt x="679" y="6338"/>
                  </a:cubicBezTo>
                  <a:cubicBezTo>
                    <a:pt x="968" y="5395"/>
                    <a:pt x="1207" y="4439"/>
                    <a:pt x="1371" y="3471"/>
                  </a:cubicBezTo>
                  <a:cubicBezTo>
                    <a:pt x="1459" y="2930"/>
                    <a:pt x="1509" y="2390"/>
                    <a:pt x="1484" y="1849"/>
                  </a:cubicBezTo>
                  <a:cubicBezTo>
                    <a:pt x="1459" y="1396"/>
                    <a:pt x="1308" y="956"/>
                    <a:pt x="1044" y="591"/>
                  </a:cubicBezTo>
                  <a:cubicBezTo>
                    <a:pt x="868" y="340"/>
                    <a:pt x="616" y="164"/>
                    <a:pt x="327" y="51"/>
                  </a:cubicBezTo>
                  <a:cubicBezTo>
                    <a:pt x="252" y="25"/>
                    <a:pt x="176" y="0"/>
                    <a:pt x="8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4"/>
            <p:cNvSpPr/>
            <p:nvPr/>
          </p:nvSpPr>
          <p:spPr>
            <a:xfrm>
              <a:off x="2529250" y="3406700"/>
              <a:ext cx="102200" cy="46225"/>
            </a:xfrm>
            <a:custGeom>
              <a:rect b="b" l="l" r="r" t="t"/>
              <a:pathLst>
                <a:path extrusionOk="0" h="1849" w="4088">
                  <a:moveTo>
                    <a:pt x="0" y="0"/>
                  </a:moveTo>
                  <a:lnTo>
                    <a:pt x="0" y="0"/>
                  </a:lnTo>
                  <a:cubicBezTo>
                    <a:pt x="176" y="126"/>
                    <a:pt x="365" y="239"/>
                    <a:pt x="566" y="340"/>
                  </a:cubicBezTo>
                  <a:cubicBezTo>
                    <a:pt x="918" y="528"/>
                    <a:pt x="1421" y="767"/>
                    <a:pt x="1987" y="1031"/>
                  </a:cubicBezTo>
                  <a:cubicBezTo>
                    <a:pt x="2565" y="1283"/>
                    <a:pt x="3081" y="1497"/>
                    <a:pt x="3458" y="1635"/>
                  </a:cubicBezTo>
                  <a:cubicBezTo>
                    <a:pt x="3659" y="1735"/>
                    <a:pt x="3873" y="1798"/>
                    <a:pt x="4087" y="1849"/>
                  </a:cubicBezTo>
                  <a:cubicBezTo>
                    <a:pt x="3898" y="1748"/>
                    <a:pt x="3697" y="1647"/>
                    <a:pt x="3496" y="1572"/>
                  </a:cubicBezTo>
                  <a:cubicBezTo>
                    <a:pt x="3119" y="1421"/>
                    <a:pt x="2603" y="1195"/>
                    <a:pt x="2037" y="931"/>
                  </a:cubicBezTo>
                  <a:cubicBezTo>
                    <a:pt x="1471" y="679"/>
                    <a:pt x="968" y="440"/>
                    <a:pt x="591" y="264"/>
                  </a:cubicBezTo>
                  <a:cubicBezTo>
                    <a:pt x="403" y="164"/>
                    <a:pt x="201" y="76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4"/>
            <p:cNvSpPr/>
            <p:nvPr/>
          </p:nvSpPr>
          <p:spPr>
            <a:xfrm>
              <a:off x="2413875" y="3683025"/>
              <a:ext cx="397375" cy="575625"/>
            </a:xfrm>
            <a:custGeom>
              <a:rect b="b" l="l" r="r" t="t"/>
              <a:pathLst>
                <a:path extrusionOk="0" h="23025" w="15895">
                  <a:moveTo>
                    <a:pt x="2742" y="0"/>
                  </a:moveTo>
                  <a:cubicBezTo>
                    <a:pt x="755" y="1082"/>
                    <a:pt x="0" y="3559"/>
                    <a:pt x="1044" y="5571"/>
                  </a:cubicBezTo>
                  <a:lnTo>
                    <a:pt x="11204" y="23025"/>
                  </a:lnTo>
                  <a:lnTo>
                    <a:pt x="15895" y="20195"/>
                  </a:lnTo>
                  <a:lnTo>
                    <a:pt x="7998" y="4439"/>
                  </a:lnTo>
                  <a:lnTo>
                    <a:pt x="13719" y="705"/>
                  </a:lnTo>
                  <a:lnTo>
                    <a:pt x="2742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4"/>
            <p:cNvSpPr/>
            <p:nvPr/>
          </p:nvSpPr>
          <p:spPr>
            <a:xfrm>
              <a:off x="2341875" y="3661325"/>
              <a:ext cx="449900" cy="615875"/>
            </a:xfrm>
            <a:custGeom>
              <a:rect b="b" l="l" r="r" t="t"/>
              <a:pathLst>
                <a:path extrusionOk="0" h="24635" w="17996">
                  <a:moveTo>
                    <a:pt x="17995" y="1"/>
                  </a:moveTo>
                  <a:lnTo>
                    <a:pt x="4050" y="504"/>
                  </a:lnTo>
                  <a:cubicBezTo>
                    <a:pt x="1786" y="579"/>
                    <a:pt x="1" y="2453"/>
                    <a:pt x="38" y="4716"/>
                  </a:cubicBezTo>
                  <a:lnTo>
                    <a:pt x="617" y="24635"/>
                  </a:lnTo>
                  <a:lnTo>
                    <a:pt x="6477" y="24622"/>
                  </a:lnTo>
                  <a:lnTo>
                    <a:pt x="6275" y="5798"/>
                  </a:lnTo>
                  <a:lnTo>
                    <a:pt x="17995" y="5483"/>
                  </a:lnTo>
                  <a:lnTo>
                    <a:pt x="1799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2498750" y="3823225"/>
              <a:ext cx="5375" cy="453675"/>
            </a:xfrm>
            <a:custGeom>
              <a:rect b="b" l="l" r="r" t="t"/>
              <a:pathLst>
                <a:path extrusionOk="0" h="18147" w="215">
                  <a:moveTo>
                    <a:pt x="13" y="1"/>
                  </a:moveTo>
                  <a:cubicBezTo>
                    <a:pt x="0" y="64"/>
                    <a:pt x="0" y="114"/>
                    <a:pt x="0" y="177"/>
                  </a:cubicBezTo>
                  <a:lnTo>
                    <a:pt x="0" y="717"/>
                  </a:lnTo>
                  <a:cubicBezTo>
                    <a:pt x="0" y="1183"/>
                    <a:pt x="13" y="1849"/>
                    <a:pt x="13" y="2654"/>
                  </a:cubicBezTo>
                  <a:cubicBezTo>
                    <a:pt x="13" y="4314"/>
                    <a:pt x="26" y="6565"/>
                    <a:pt x="38" y="9067"/>
                  </a:cubicBezTo>
                  <a:cubicBezTo>
                    <a:pt x="51" y="11582"/>
                    <a:pt x="76" y="13845"/>
                    <a:pt x="114" y="15493"/>
                  </a:cubicBezTo>
                  <a:cubicBezTo>
                    <a:pt x="126" y="16310"/>
                    <a:pt x="151" y="16977"/>
                    <a:pt x="164" y="17429"/>
                  </a:cubicBezTo>
                  <a:cubicBezTo>
                    <a:pt x="177" y="17643"/>
                    <a:pt x="189" y="17832"/>
                    <a:pt x="189" y="17957"/>
                  </a:cubicBezTo>
                  <a:cubicBezTo>
                    <a:pt x="189" y="18020"/>
                    <a:pt x="189" y="18083"/>
                    <a:pt x="202" y="18146"/>
                  </a:cubicBezTo>
                  <a:cubicBezTo>
                    <a:pt x="214" y="18083"/>
                    <a:pt x="214" y="18020"/>
                    <a:pt x="214" y="17957"/>
                  </a:cubicBezTo>
                  <a:lnTo>
                    <a:pt x="214" y="17429"/>
                  </a:lnTo>
                  <a:cubicBezTo>
                    <a:pt x="202" y="16964"/>
                    <a:pt x="202" y="16298"/>
                    <a:pt x="202" y="15493"/>
                  </a:cubicBezTo>
                  <a:cubicBezTo>
                    <a:pt x="189" y="13833"/>
                    <a:pt x="189" y="11582"/>
                    <a:pt x="177" y="9067"/>
                  </a:cubicBezTo>
                  <a:cubicBezTo>
                    <a:pt x="164" y="6565"/>
                    <a:pt x="139" y="4301"/>
                    <a:pt x="101" y="2654"/>
                  </a:cubicBezTo>
                  <a:cubicBezTo>
                    <a:pt x="76" y="1837"/>
                    <a:pt x="63" y="1170"/>
                    <a:pt x="51" y="705"/>
                  </a:cubicBezTo>
                  <a:cubicBezTo>
                    <a:pt x="38" y="491"/>
                    <a:pt x="26" y="315"/>
                    <a:pt x="26" y="177"/>
                  </a:cubicBezTo>
                  <a:cubicBezTo>
                    <a:pt x="26" y="114"/>
                    <a:pt x="13" y="64"/>
                    <a:pt x="13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2496225" y="3345400"/>
              <a:ext cx="523450" cy="497975"/>
            </a:xfrm>
            <a:custGeom>
              <a:rect b="b" l="l" r="r" t="t"/>
              <a:pathLst>
                <a:path extrusionOk="0" h="19919" w="20938">
                  <a:moveTo>
                    <a:pt x="13645" y="0"/>
                  </a:moveTo>
                  <a:cubicBezTo>
                    <a:pt x="11934" y="0"/>
                    <a:pt x="10564" y="1383"/>
                    <a:pt x="10564" y="3081"/>
                  </a:cubicBezTo>
                  <a:lnTo>
                    <a:pt x="10564" y="17793"/>
                  </a:lnTo>
                  <a:lnTo>
                    <a:pt x="2139" y="17793"/>
                  </a:lnTo>
                  <a:cubicBezTo>
                    <a:pt x="957" y="17793"/>
                    <a:pt x="13" y="18749"/>
                    <a:pt x="1" y="19918"/>
                  </a:cubicBezTo>
                  <a:lnTo>
                    <a:pt x="19253" y="19918"/>
                  </a:lnTo>
                  <a:cubicBezTo>
                    <a:pt x="20183" y="19881"/>
                    <a:pt x="20925" y="19101"/>
                    <a:pt x="20938" y="18171"/>
                  </a:cubicBezTo>
                  <a:lnTo>
                    <a:pt x="20938" y="3081"/>
                  </a:lnTo>
                  <a:cubicBezTo>
                    <a:pt x="20938" y="1383"/>
                    <a:pt x="19555" y="0"/>
                    <a:pt x="17857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2789225" y="3357650"/>
              <a:ext cx="3475" cy="482900"/>
            </a:xfrm>
            <a:custGeom>
              <a:rect b="b" l="l" r="r" t="t"/>
              <a:pathLst>
                <a:path extrusionOk="0" h="19316" w="139">
                  <a:moveTo>
                    <a:pt x="76" y="0"/>
                  </a:moveTo>
                  <a:cubicBezTo>
                    <a:pt x="38" y="0"/>
                    <a:pt x="1" y="4326"/>
                    <a:pt x="1" y="9658"/>
                  </a:cubicBezTo>
                  <a:cubicBezTo>
                    <a:pt x="1" y="14990"/>
                    <a:pt x="38" y="19315"/>
                    <a:pt x="76" y="19315"/>
                  </a:cubicBezTo>
                  <a:cubicBezTo>
                    <a:pt x="101" y="19315"/>
                    <a:pt x="139" y="14990"/>
                    <a:pt x="139" y="9658"/>
                  </a:cubicBezTo>
                  <a:cubicBezTo>
                    <a:pt x="139" y="4326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2613175" y="3843675"/>
              <a:ext cx="305900" cy="478175"/>
            </a:xfrm>
            <a:custGeom>
              <a:rect b="b" l="l" r="r" t="t"/>
              <a:pathLst>
                <a:path extrusionOk="0" h="19127" w="12236">
                  <a:moveTo>
                    <a:pt x="5207" y="0"/>
                  </a:moveTo>
                  <a:lnTo>
                    <a:pt x="5207" y="15442"/>
                  </a:lnTo>
                  <a:cubicBezTo>
                    <a:pt x="4364" y="17089"/>
                    <a:pt x="2402" y="18208"/>
                    <a:pt x="1" y="19126"/>
                  </a:cubicBezTo>
                  <a:lnTo>
                    <a:pt x="12236" y="19126"/>
                  </a:lnTo>
                  <a:cubicBezTo>
                    <a:pt x="9746" y="18120"/>
                    <a:pt x="7508" y="17341"/>
                    <a:pt x="6577" y="15442"/>
                  </a:cubicBezTo>
                  <a:lnTo>
                    <a:pt x="6577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753050" y="3263650"/>
              <a:ext cx="116650" cy="916425"/>
            </a:xfrm>
            <a:custGeom>
              <a:rect b="b" l="l" r="r" t="t"/>
              <a:pathLst>
                <a:path extrusionOk="0" h="36657" w="4666">
                  <a:moveTo>
                    <a:pt x="692" y="1"/>
                  </a:moveTo>
                  <a:cubicBezTo>
                    <a:pt x="690" y="4"/>
                    <a:pt x="689" y="8"/>
                    <a:pt x="687" y="13"/>
                  </a:cubicBezTo>
                  <a:lnTo>
                    <a:pt x="687" y="13"/>
                  </a:lnTo>
                  <a:cubicBezTo>
                    <a:pt x="689" y="9"/>
                    <a:pt x="691" y="5"/>
                    <a:pt x="692" y="1"/>
                  </a:cubicBezTo>
                  <a:close/>
                  <a:moveTo>
                    <a:pt x="687" y="13"/>
                  </a:moveTo>
                  <a:lnTo>
                    <a:pt x="687" y="13"/>
                  </a:lnTo>
                  <a:cubicBezTo>
                    <a:pt x="501" y="474"/>
                    <a:pt x="352" y="948"/>
                    <a:pt x="265" y="1447"/>
                  </a:cubicBezTo>
                  <a:cubicBezTo>
                    <a:pt x="1" y="2792"/>
                    <a:pt x="26" y="4188"/>
                    <a:pt x="327" y="5533"/>
                  </a:cubicBezTo>
                  <a:cubicBezTo>
                    <a:pt x="541" y="6451"/>
                    <a:pt x="893" y="7344"/>
                    <a:pt x="1371" y="8162"/>
                  </a:cubicBezTo>
                  <a:cubicBezTo>
                    <a:pt x="1887" y="9054"/>
                    <a:pt x="2566" y="9910"/>
                    <a:pt x="3107" y="10903"/>
                  </a:cubicBezTo>
                  <a:cubicBezTo>
                    <a:pt x="3698" y="11947"/>
                    <a:pt x="3936" y="13141"/>
                    <a:pt x="3786" y="14336"/>
                  </a:cubicBezTo>
                  <a:cubicBezTo>
                    <a:pt x="3660" y="15568"/>
                    <a:pt x="3245" y="16788"/>
                    <a:pt x="2830" y="18045"/>
                  </a:cubicBezTo>
                  <a:cubicBezTo>
                    <a:pt x="2427" y="19303"/>
                    <a:pt x="2050" y="20560"/>
                    <a:pt x="2000" y="21818"/>
                  </a:cubicBezTo>
                  <a:cubicBezTo>
                    <a:pt x="1962" y="23075"/>
                    <a:pt x="2189" y="24270"/>
                    <a:pt x="2490" y="25376"/>
                  </a:cubicBezTo>
                  <a:cubicBezTo>
                    <a:pt x="2792" y="26483"/>
                    <a:pt x="3169" y="27514"/>
                    <a:pt x="3484" y="28470"/>
                  </a:cubicBezTo>
                  <a:cubicBezTo>
                    <a:pt x="3786" y="29363"/>
                    <a:pt x="4037" y="30268"/>
                    <a:pt x="4226" y="31199"/>
                  </a:cubicBezTo>
                  <a:cubicBezTo>
                    <a:pt x="4578" y="32884"/>
                    <a:pt x="4502" y="34317"/>
                    <a:pt x="4263" y="35248"/>
                  </a:cubicBezTo>
                  <a:cubicBezTo>
                    <a:pt x="4175" y="35600"/>
                    <a:pt x="4050" y="35952"/>
                    <a:pt x="3899" y="36291"/>
                  </a:cubicBezTo>
                  <a:lnTo>
                    <a:pt x="3773" y="36555"/>
                  </a:lnTo>
                  <a:cubicBezTo>
                    <a:pt x="3760" y="36581"/>
                    <a:pt x="3748" y="36618"/>
                    <a:pt x="3735" y="36643"/>
                  </a:cubicBezTo>
                  <a:lnTo>
                    <a:pt x="3748" y="36656"/>
                  </a:lnTo>
                  <a:cubicBezTo>
                    <a:pt x="3760" y="36618"/>
                    <a:pt x="3773" y="36593"/>
                    <a:pt x="3798" y="36568"/>
                  </a:cubicBezTo>
                  <a:lnTo>
                    <a:pt x="3924" y="36304"/>
                  </a:lnTo>
                  <a:cubicBezTo>
                    <a:pt x="4087" y="35977"/>
                    <a:pt x="4213" y="35625"/>
                    <a:pt x="4314" y="35260"/>
                  </a:cubicBezTo>
                  <a:cubicBezTo>
                    <a:pt x="4565" y="34317"/>
                    <a:pt x="4666" y="32884"/>
                    <a:pt x="4326" y="31173"/>
                  </a:cubicBezTo>
                  <a:cubicBezTo>
                    <a:pt x="4138" y="30243"/>
                    <a:pt x="3886" y="29338"/>
                    <a:pt x="3584" y="28445"/>
                  </a:cubicBezTo>
                  <a:cubicBezTo>
                    <a:pt x="3270" y="27476"/>
                    <a:pt x="2893" y="26445"/>
                    <a:pt x="2604" y="25339"/>
                  </a:cubicBezTo>
                  <a:cubicBezTo>
                    <a:pt x="2314" y="24245"/>
                    <a:pt x="2101" y="23063"/>
                    <a:pt x="2138" y="21818"/>
                  </a:cubicBezTo>
                  <a:cubicBezTo>
                    <a:pt x="2176" y="20585"/>
                    <a:pt x="2553" y="19341"/>
                    <a:pt x="2968" y="18083"/>
                  </a:cubicBezTo>
                  <a:cubicBezTo>
                    <a:pt x="3371" y="16838"/>
                    <a:pt x="3798" y="15606"/>
                    <a:pt x="3924" y="14348"/>
                  </a:cubicBezTo>
                  <a:cubicBezTo>
                    <a:pt x="4062" y="13129"/>
                    <a:pt x="3823" y="11909"/>
                    <a:pt x="3220" y="10840"/>
                  </a:cubicBezTo>
                  <a:cubicBezTo>
                    <a:pt x="2666" y="9834"/>
                    <a:pt x="1975" y="8979"/>
                    <a:pt x="1472" y="8099"/>
                  </a:cubicBezTo>
                  <a:cubicBezTo>
                    <a:pt x="994" y="7294"/>
                    <a:pt x="642" y="6414"/>
                    <a:pt x="416" y="5508"/>
                  </a:cubicBezTo>
                  <a:cubicBezTo>
                    <a:pt x="101" y="4175"/>
                    <a:pt x="76" y="2792"/>
                    <a:pt x="315" y="1447"/>
                  </a:cubicBezTo>
                  <a:cubicBezTo>
                    <a:pt x="378" y="1082"/>
                    <a:pt x="466" y="730"/>
                    <a:pt x="579" y="365"/>
                  </a:cubicBezTo>
                  <a:cubicBezTo>
                    <a:pt x="617" y="252"/>
                    <a:pt x="642" y="164"/>
                    <a:pt x="667" y="89"/>
                  </a:cubicBezTo>
                  <a:cubicBezTo>
                    <a:pt x="678" y="67"/>
                    <a:pt x="679" y="37"/>
                    <a:pt x="687" y="13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778825" y="3357275"/>
              <a:ext cx="56925" cy="132425"/>
            </a:xfrm>
            <a:custGeom>
              <a:rect b="b" l="l" r="r" t="t"/>
              <a:pathLst>
                <a:path extrusionOk="0" h="5297" w="2277">
                  <a:moveTo>
                    <a:pt x="1946" y="0"/>
                  </a:moveTo>
                  <a:cubicBezTo>
                    <a:pt x="1915" y="0"/>
                    <a:pt x="1885" y="13"/>
                    <a:pt x="1862" y="41"/>
                  </a:cubicBezTo>
                  <a:cubicBezTo>
                    <a:pt x="1" y="1977"/>
                    <a:pt x="1032" y="5297"/>
                    <a:pt x="1032" y="5297"/>
                  </a:cubicBezTo>
                  <a:cubicBezTo>
                    <a:pt x="2277" y="2317"/>
                    <a:pt x="2164" y="644"/>
                    <a:pt x="2063" y="91"/>
                  </a:cubicBezTo>
                  <a:cubicBezTo>
                    <a:pt x="2047" y="36"/>
                    <a:pt x="1997" y="0"/>
                    <a:pt x="194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803675" y="3385625"/>
              <a:ext cx="16675" cy="103775"/>
            </a:xfrm>
            <a:custGeom>
              <a:rect b="b" l="l" r="r" t="t"/>
              <a:pathLst>
                <a:path extrusionOk="0" h="4151" w="667">
                  <a:moveTo>
                    <a:pt x="667" y="1"/>
                  </a:moveTo>
                  <a:lnTo>
                    <a:pt x="667" y="1"/>
                  </a:lnTo>
                  <a:cubicBezTo>
                    <a:pt x="591" y="202"/>
                    <a:pt x="541" y="403"/>
                    <a:pt x="503" y="604"/>
                  </a:cubicBezTo>
                  <a:cubicBezTo>
                    <a:pt x="428" y="969"/>
                    <a:pt x="327" y="1484"/>
                    <a:pt x="226" y="2063"/>
                  </a:cubicBezTo>
                  <a:cubicBezTo>
                    <a:pt x="138" y="2629"/>
                    <a:pt x="76" y="3157"/>
                    <a:pt x="38" y="3534"/>
                  </a:cubicBezTo>
                  <a:cubicBezTo>
                    <a:pt x="0" y="3735"/>
                    <a:pt x="0" y="3949"/>
                    <a:pt x="13" y="4150"/>
                  </a:cubicBezTo>
                  <a:cubicBezTo>
                    <a:pt x="76" y="3949"/>
                    <a:pt x="113" y="3748"/>
                    <a:pt x="126" y="3547"/>
                  </a:cubicBezTo>
                  <a:cubicBezTo>
                    <a:pt x="189" y="3119"/>
                    <a:pt x="277" y="2629"/>
                    <a:pt x="365" y="2075"/>
                  </a:cubicBezTo>
                  <a:cubicBezTo>
                    <a:pt x="453" y="1535"/>
                    <a:pt x="528" y="1044"/>
                    <a:pt x="591" y="617"/>
                  </a:cubicBezTo>
                  <a:cubicBezTo>
                    <a:pt x="641" y="416"/>
                    <a:pt x="667" y="214"/>
                    <a:pt x="66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4"/>
            <p:cNvSpPr/>
            <p:nvPr/>
          </p:nvSpPr>
          <p:spPr>
            <a:xfrm>
              <a:off x="835425" y="3578525"/>
              <a:ext cx="83875" cy="106725"/>
            </a:xfrm>
            <a:custGeom>
              <a:rect b="b" l="l" r="r" t="t"/>
              <a:pathLst>
                <a:path extrusionOk="0" h="4269" w="3355">
                  <a:moveTo>
                    <a:pt x="3228" y="1"/>
                  </a:moveTo>
                  <a:cubicBezTo>
                    <a:pt x="3217" y="1"/>
                    <a:pt x="3206" y="2"/>
                    <a:pt x="3194" y="6"/>
                  </a:cubicBezTo>
                  <a:cubicBezTo>
                    <a:pt x="629" y="861"/>
                    <a:pt x="0" y="4268"/>
                    <a:pt x="0" y="4268"/>
                  </a:cubicBezTo>
                  <a:cubicBezTo>
                    <a:pt x="2490" y="2219"/>
                    <a:pt x="3156" y="685"/>
                    <a:pt x="3332" y="144"/>
                  </a:cubicBezTo>
                  <a:cubicBezTo>
                    <a:pt x="3354" y="67"/>
                    <a:pt x="3300" y="1"/>
                    <a:pt x="322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4"/>
            <p:cNvSpPr/>
            <p:nvPr/>
          </p:nvSpPr>
          <p:spPr>
            <a:xfrm>
              <a:off x="834775" y="3600650"/>
              <a:ext cx="62900" cy="84275"/>
            </a:xfrm>
            <a:custGeom>
              <a:rect b="b" l="l" r="r" t="t"/>
              <a:pathLst>
                <a:path extrusionOk="0" h="3371" w="2516">
                  <a:moveTo>
                    <a:pt x="2516" y="1"/>
                  </a:moveTo>
                  <a:lnTo>
                    <a:pt x="2516" y="1"/>
                  </a:lnTo>
                  <a:cubicBezTo>
                    <a:pt x="2352" y="139"/>
                    <a:pt x="2214" y="290"/>
                    <a:pt x="2088" y="453"/>
                  </a:cubicBezTo>
                  <a:cubicBezTo>
                    <a:pt x="1849" y="743"/>
                    <a:pt x="1510" y="1158"/>
                    <a:pt x="1170" y="1623"/>
                  </a:cubicBezTo>
                  <a:cubicBezTo>
                    <a:pt x="818" y="2076"/>
                    <a:pt x="517" y="2516"/>
                    <a:pt x="303" y="2830"/>
                  </a:cubicBezTo>
                  <a:cubicBezTo>
                    <a:pt x="177" y="2994"/>
                    <a:pt x="76" y="3170"/>
                    <a:pt x="1" y="3371"/>
                  </a:cubicBezTo>
                  <a:cubicBezTo>
                    <a:pt x="139" y="3220"/>
                    <a:pt x="265" y="3056"/>
                    <a:pt x="378" y="2880"/>
                  </a:cubicBezTo>
                  <a:lnTo>
                    <a:pt x="1271" y="1698"/>
                  </a:lnTo>
                  <a:cubicBezTo>
                    <a:pt x="1598" y="1258"/>
                    <a:pt x="1912" y="856"/>
                    <a:pt x="2164" y="516"/>
                  </a:cubicBezTo>
                  <a:cubicBezTo>
                    <a:pt x="2290" y="353"/>
                    <a:pt x="2415" y="189"/>
                    <a:pt x="251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>
              <a:off x="808375" y="3774000"/>
              <a:ext cx="59450" cy="125950"/>
            </a:xfrm>
            <a:custGeom>
              <a:rect b="b" l="l" r="r" t="t"/>
              <a:pathLst>
                <a:path extrusionOk="0" h="5038" w="2378">
                  <a:moveTo>
                    <a:pt x="2265" y="1"/>
                  </a:moveTo>
                  <a:cubicBezTo>
                    <a:pt x="2244" y="1"/>
                    <a:pt x="2222" y="7"/>
                    <a:pt x="2201" y="21"/>
                  </a:cubicBezTo>
                  <a:cubicBezTo>
                    <a:pt x="1" y="1580"/>
                    <a:pt x="391" y="5038"/>
                    <a:pt x="391" y="5038"/>
                  </a:cubicBezTo>
                  <a:cubicBezTo>
                    <a:pt x="2189" y="2334"/>
                    <a:pt x="2377" y="674"/>
                    <a:pt x="2377" y="121"/>
                  </a:cubicBezTo>
                  <a:cubicBezTo>
                    <a:pt x="2377" y="48"/>
                    <a:pt x="2323" y="1"/>
                    <a:pt x="226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4"/>
            <p:cNvSpPr/>
            <p:nvPr/>
          </p:nvSpPr>
          <p:spPr>
            <a:xfrm>
              <a:off x="817500" y="3800900"/>
              <a:ext cx="35550" cy="98425"/>
            </a:xfrm>
            <a:custGeom>
              <a:rect b="b" l="l" r="r" t="t"/>
              <a:pathLst>
                <a:path extrusionOk="0" h="3937" w="1422">
                  <a:moveTo>
                    <a:pt x="1421" y="1"/>
                  </a:moveTo>
                  <a:cubicBezTo>
                    <a:pt x="1308" y="164"/>
                    <a:pt x="1220" y="353"/>
                    <a:pt x="1145" y="542"/>
                  </a:cubicBezTo>
                  <a:cubicBezTo>
                    <a:pt x="994" y="894"/>
                    <a:pt x="805" y="1372"/>
                    <a:pt x="604" y="1925"/>
                  </a:cubicBezTo>
                  <a:cubicBezTo>
                    <a:pt x="403" y="2466"/>
                    <a:pt x="239" y="2969"/>
                    <a:pt x="126" y="3333"/>
                  </a:cubicBezTo>
                  <a:cubicBezTo>
                    <a:pt x="63" y="3534"/>
                    <a:pt x="13" y="3736"/>
                    <a:pt x="0" y="3937"/>
                  </a:cubicBezTo>
                  <a:cubicBezTo>
                    <a:pt x="88" y="3761"/>
                    <a:pt x="164" y="3560"/>
                    <a:pt x="214" y="3371"/>
                  </a:cubicBezTo>
                  <a:lnTo>
                    <a:pt x="730" y="1975"/>
                  </a:lnTo>
                  <a:cubicBezTo>
                    <a:pt x="918" y="1447"/>
                    <a:pt x="1094" y="982"/>
                    <a:pt x="1233" y="579"/>
                  </a:cubicBezTo>
                  <a:cubicBezTo>
                    <a:pt x="1321" y="391"/>
                    <a:pt x="1384" y="202"/>
                    <a:pt x="142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4"/>
            <p:cNvSpPr/>
            <p:nvPr/>
          </p:nvSpPr>
          <p:spPr>
            <a:xfrm>
              <a:off x="861850" y="3991425"/>
              <a:ext cx="58475" cy="124200"/>
            </a:xfrm>
            <a:custGeom>
              <a:rect b="b" l="l" r="r" t="t"/>
              <a:pathLst>
                <a:path extrusionOk="0" h="4968" w="2339">
                  <a:moveTo>
                    <a:pt x="2228" y="0"/>
                  </a:moveTo>
                  <a:cubicBezTo>
                    <a:pt x="2206" y="0"/>
                    <a:pt x="2183" y="8"/>
                    <a:pt x="2162" y="25"/>
                  </a:cubicBezTo>
                  <a:cubicBezTo>
                    <a:pt x="1" y="1438"/>
                    <a:pt x="158" y="4695"/>
                    <a:pt x="174" y="4951"/>
                  </a:cubicBezTo>
                  <a:lnTo>
                    <a:pt x="174" y="4951"/>
                  </a:lnTo>
                  <a:cubicBezTo>
                    <a:pt x="2063" y="2320"/>
                    <a:pt x="2313" y="678"/>
                    <a:pt x="2338" y="126"/>
                  </a:cubicBezTo>
                  <a:cubicBezTo>
                    <a:pt x="2338" y="53"/>
                    <a:pt x="2286" y="0"/>
                    <a:pt x="2228" y="0"/>
                  </a:cubicBezTo>
                  <a:close/>
                  <a:moveTo>
                    <a:pt x="174" y="4951"/>
                  </a:moveTo>
                  <a:lnTo>
                    <a:pt x="174" y="4951"/>
                  </a:lnTo>
                  <a:cubicBezTo>
                    <a:pt x="171" y="4957"/>
                    <a:pt x="167" y="4962"/>
                    <a:pt x="163" y="4967"/>
                  </a:cubicBezTo>
                  <a:lnTo>
                    <a:pt x="175" y="4967"/>
                  </a:lnTo>
                  <a:cubicBezTo>
                    <a:pt x="175" y="4967"/>
                    <a:pt x="175" y="4962"/>
                    <a:pt x="174" y="495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4"/>
            <p:cNvSpPr/>
            <p:nvPr/>
          </p:nvSpPr>
          <p:spPr>
            <a:xfrm>
              <a:off x="865600" y="4017825"/>
              <a:ext cx="39000" cy="97175"/>
            </a:xfrm>
            <a:custGeom>
              <a:rect b="b" l="l" r="r" t="t"/>
              <a:pathLst>
                <a:path extrusionOk="0" h="3887" w="1560">
                  <a:moveTo>
                    <a:pt x="1560" y="0"/>
                  </a:moveTo>
                  <a:lnTo>
                    <a:pt x="1560" y="0"/>
                  </a:lnTo>
                  <a:cubicBezTo>
                    <a:pt x="1446" y="164"/>
                    <a:pt x="1346" y="353"/>
                    <a:pt x="1270" y="541"/>
                  </a:cubicBezTo>
                  <a:cubicBezTo>
                    <a:pt x="1107" y="881"/>
                    <a:pt x="893" y="1359"/>
                    <a:pt x="679" y="1899"/>
                  </a:cubicBezTo>
                  <a:cubicBezTo>
                    <a:pt x="453" y="2440"/>
                    <a:pt x="264" y="2930"/>
                    <a:pt x="151" y="3295"/>
                  </a:cubicBezTo>
                  <a:cubicBezTo>
                    <a:pt x="76" y="3484"/>
                    <a:pt x="25" y="3685"/>
                    <a:pt x="0" y="3886"/>
                  </a:cubicBezTo>
                  <a:cubicBezTo>
                    <a:pt x="88" y="3710"/>
                    <a:pt x="176" y="3521"/>
                    <a:pt x="239" y="3320"/>
                  </a:cubicBezTo>
                  <a:cubicBezTo>
                    <a:pt x="403" y="2930"/>
                    <a:pt x="591" y="2465"/>
                    <a:pt x="793" y="1950"/>
                  </a:cubicBezTo>
                  <a:lnTo>
                    <a:pt x="1358" y="579"/>
                  </a:lnTo>
                  <a:cubicBezTo>
                    <a:pt x="1446" y="390"/>
                    <a:pt x="1509" y="202"/>
                    <a:pt x="156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4"/>
            <p:cNvSpPr/>
            <p:nvPr/>
          </p:nvSpPr>
          <p:spPr>
            <a:xfrm>
              <a:off x="688675" y="3306275"/>
              <a:ext cx="78850" cy="110500"/>
            </a:xfrm>
            <a:custGeom>
              <a:rect b="b" l="l" r="r" t="t"/>
              <a:pathLst>
                <a:path extrusionOk="0" h="4420" w="3154">
                  <a:moveTo>
                    <a:pt x="126" y="0"/>
                  </a:moveTo>
                  <a:cubicBezTo>
                    <a:pt x="63" y="0"/>
                    <a:pt x="1" y="53"/>
                    <a:pt x="10" y="119"/>
                  </a:cubicBezTo>
                  <a:cubicBezTo>
                    <a:pt x="73" y="2810"/>
                    <a:pt x="3154" y="4420"/>
                    <a:pt x="3154" y="4420"/>
                  </a:cubicBezTo>
                  <a:cubicBezTo>
                    <a:pt x="1922" y="1427"/>
                    <a:pt x="652" y="333"/>
                    <a:pt x="186" y="18"/>
                  </a:cubicBezTo>
                  <a:cubicBezTo>
                    <a:pt x="168" y="6"/>
                    <a:pt x="147" y="0"/>
                    <a:pt x="1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4"/>
            <p:cNvSpPr/>
            <p:nvPr/>
          </p:nvSpPr>
          <p:spPr>
            <a:xfrm>
              <a:off x="704950" y="3332500"/>
              <a:ext cx="61950" cy="84600"/>
            </a:xfrm>
            <a:custGeom>
              <a:rect b="b" l="l" r="r" t="t"/>
              <a:pathLst>
                <a:path extrusionOk="0" h="3384" w="2478">
                  <a:moveTo>
                    <a:pt x="1" y="0"/>
                  </a:moveTo>
                  <a:lnTo>
                    <a:pt x="1" y="0"/>
                  </a:lnTo>
                  <a:cubicBezTo>
                    <a:pt x="76" y="189"/>
                    <a:pt x="189" y="365"/>
                    <a:pt x="302" y="541"/>
                  </a:cubicBezTo>
                  <a:cubicBezTo>
                    <a:pt x="516" y="856"/>
                    <a:pt x="805" y="1296"/>
                    <a:pt x="1145" y="1761"/>
                  </a:cubicBezTo>
                  <a:cubicBezTo>
                    <a:pt x="1484" y="2226"/>
                    <a:pt x="1811" y="2654"/>
                    <a:pt x="2050" y="2943"/>
                  </a:cubicBezTo>
                  <a:cubicBezTo>
                    <a:pt x="2176" y="3106"/>
                    <a:pt x="2314" y="3257"/>
                    <a:pt x="2478" y="3383"/>
                  </a:cubicBezTo>
                  <a:cubicBezTo>
                    <a:pt x="2377" y="3207"/>
                    <a:pt x="2251" y="3044"/>
                    <a:pt x="2126" y="2880"/>
                  </a:cubicBezTo>
                  <a:lnTo>
                    <a:pt x="1246" y="1685"/>
                  </a:lnTo>
                  <a:lnTo>
                    <a:pt x="378" y="478"/>
                  </a:lnTo>
                  <a:cubicBezTo>
                    <a:pt x="265" y="315"/>
                    <a:pt x="139" y="151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4"/>
            <p:cNvSpPr/>
            <p:nvPr/>
          </p:nvSpPr>
          <p:spPr>
            <a:xfrm>
              <a:off x="765075" y="3489250"/>
              <a:ext cx="85150" cy="105775"/>
            </a:xfrm>
            <a:custGeom>
              <a:rect b="b" l="l" r="r" t="t"/>
              <a:pathLst>
                <a:path extrusionOk="0" h="4231" w="3406">
                  <a:moveTo>
                    <a:pt x="116" y="0"/>
                  </a:moveTo>
                  <a:cubicBezTo>
                    <a:pt x="56" y="0"/>
                    <a:pt x="0" y="55"/>
                    <a:pt x="10" y="131"/>
                  </a:cubicBezTo>
                  <a:cubicBezTo>
                    <a:pt x="236" y="2809"/>
                    <a:pt x="3405" y="4230"/>
                    <a:pt x="3405" y="4230"/>
                  </a:cubicBezTo>
                  <a:cubicBezTo>
                    <a:pt x="1997" y="1313"/>
                    <a:pt x="664" y="307"/>
                    <a:pt x="173" y="18"/>
                  </a:cubicBezTo>
                  <a:cubicBezTo>
                    <a:pt x="155" y="6"/>
                    <a:pt x="135" y="0"/>
                    <a:pt x="1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4"/>
            <p:cNvSpPr/>
            <p:nvPr/>
          </p:nvSpPr>
          <p:spPr>
            <a:xfrm>
              <a:off x="782600" y="3514525"/>
              <a:ext cx="67000" cy="80800"/>
            </a:xfrm>
            <a:custGeom>
              <a:rect b="b" l="l" r="r" t="t"/>
              <a:pathLst>
                <a:path extrusionOk="0" h="3232" w="2680">
                  <a:moveTo>
                    <a:pt x="1" y="0"/>
                  </a:moveTo>
                  <a:lnTo>
                    <a:pt x="1" y="0"/>
                  </a:lnTo>
                  <a:cubicBezTo>
                    <a:pt x="101" y="189"/>
                    <a:pt x="214" y="352"/>
                    <a:pt x="340" y="516"/>
                  </a:cubicBezTo>
                  <a:cubicBezTo>
                    <a:pt x="566" y="818"/>
                    <a:pt x="893" y="1233"/>
                    <a:pt x="1258" y="1685"/>
                  </a:cubicBezTo>
                  <a:cubicBezTo>
                    <a:pt x="1623" y="2138"/>
                    <a:pt x="1975" y="2528"/>
                    <a:pt x="2226" y="2804"/>
                  </a:cubicBezTo>
                  <a:cubicBezTo>
                    <a:pt x="2365" y="2968"/>
                    <a:pt x="2516" y="3106"/>
                    <a:pt x="2679" y="3232"/>
                  </a:cubicBezTo>
                  <a:cubicBezTo>
                    <a:pt x="2566" y="3056"/>
                    <a:pt x="2440" y="2892"/>
                    <a:pt x="2302" y="2742"/>
                  </a:cubicBezTo>
                  <a:lnTo>
                    <a:pt x="1359" y="1610"/>
                  </a:lnTo>
                  <a:lnTo>
                    <a:pt x="416" y="453"/>
                  </a:lnTo>
                  <a:cubicBezTo>
                    <a:pt x="290" y="289"/>
                    <a:pt x="151" y="139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4"/>
            <p:cNvSpPr/>
            <p:nvPr/>
          </p:nvSpPr>
          <p:spPr>
            <a:xfrm>
              <a:off x="749900" y="3661975"/>
              <a:ext cx="56300" cy="131725"/>
            </a:xfrm>
            <a:custGeom>
              <a:rect b="b" l="l" r="r" t="t"/>
              <a:pathLst>
                <a:path extrusionOk="0" h="5269" w="2252">
                  <a:moveTo>
                    <a:pt x="1137" y="1"/>
                  </a:moveTo>
                  <a:cubicBezTo>
                    <a:pt x="1091" y="1"/>
                    <a:pt x="1046" y="26"/>
                    <a:pt x="1032" y="75"/>
                  </a:cubicBezTo>
                  <a:cubicBezTo>
                    <a:pt x="1" y="2565"/>
                    <a:pt x="2189" y="5269"/>
                    <a:pt x="2189" y="5269"/>
                  </a:cubicBezTo>
                  <a:cubicBezTo>
                    <a:pt x="2252" y="2037"/>
                    <a:pt x="1522" y="528"/>
                    <a:pt x="1233" y="50"/>
                  </a:cubicBezTo>
                  <a:cubicBezTo>
                    <a:pt x="1211" y="17"/>
                    <a:pt x="1174" y="1"/>
                    <a:pt x="113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4"/>
            <p:cNvSpPr/>
            <p:nvPr/>
          </p:nvSpPr>
          <p:spPr>
            <a:xfrm>
              <a:off x="781025" y="3691200"/>
              <a:ext cx="22675" cy="102500"/>
            </a:xfrm>
            <a:custGeom>
              <a:rect b="b" l="l" r="r" t="t"/>
              <a:pathLst>
                <a:path extrusionOk="0" h="4100" w="907">
                  <a:moveTo>
                    <a:pt x="1" y="0"/>
                  </a:moveTo>
                  <a:cubicBezTo>
                    <a:pt x="1" y="214"/>
                    <a:pt x="13" y="415"/>
                    <a:pt x="64" y="616"/>
                  </a:cubicBezTo>
                  <a:cubicBezTo>
                    <a:pt x="126" y="994"/>
                    <a:pt x="214" y="1509"/>
                    <a:pt x="340" y="2075"/>
                  </a:cubicBezTo>
                  <a:cubicBezTo>
                    <a:pt x="466" y="2641"/>
                    <a:pt x="592" y="3157"/>
                    <a:pt x="692" y="3521"/>
                  </a:cubicBezTo>
                  <a:cubicBezTo>
                    <a:pt x="743" y="3722"/>
                    <a:pt x="805" y="3911"/>
                    <a:pt x="906" y="4100"/>
                  </a:cubicBezTo>
                  <a:cubicBezTo>
                    <a:pt x="881" y="3898"/>
                    <a:pt x="843" y="3697"/>
                    <a:pt x="780" y="3496"/>
                  </a:cubicBezTo>
                  <a:cubicBezTo>
                    <a:pt x="692" y="3081"/>
                    <a:pt x="592" y="2591"/>
                    <a:pt x="466" y="2050"/>
                  </a:cubicBezTo>
                  <a:cubicBezTo>
                    <a:pt x="353" y="1509"/>
                    <a:pt x="252" y="1019"/>
                    <a:pt x="152" y="604"/>
                  </a:cubicBezTo>
                  <a:cubicBezTo>
                    <a:pt x="126" y="403"/>
                    <a:pt x="76" y="201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4"/>
            <p:cNvSpPr/>
            <p:nvPr/>
          </p:nvSpPr>
          <p:spPr>
            <a:xfrm>
              <a:off x="775125" y="3920550"/>
              <a:ext cx="83275" cy="107050"/>
            </a:xfrm>
            <a:custGeom>
              <a:rect b="b" l="l" r="r" t="t"/>
              <a:pathLst>
                <a:path extrusionOk="0" h="4282" w="3331">
                  <a:moveTo>
                    <a:pt x="121" y="1"/>
                  </a:moveTo>
                  <a:cubicBezTo>
                    <a:pt x="56" y="1"/>
                    <a:pt x="1" y="53"/>
                    <a:pt x="10" y="119"/>
                  </a:cubicBezTo>
                  <a:cubicBezTo>
                    <a:pt x="186" y="2810"/>
                    <a:pt x="3330" y="4281"/>
                    <a:pt x="3330" y="4281"/>
                  </a:cubicBezTo>
                  <a:cubicBezTo>
                    <a:pt x="1972" y="1351"/>
                    <a:pt x="652" y="320"/>
                    <a:pt x="186" y="18"/>
                  </a:cubicBezTo>
                  <a:cubicBezTo>
                    <a:pt x="165" y="6"/>
                    <a:pt x="142" y="1"/>
                    <a:pt x="12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4"/>
            <p:cNvSpPr/>
            <p:nvPr/>
          </p:nvSpPr>
          <p:spPr>
            <a:xfrm>
              <a:off x="792350" y="3946150"/>
              <a:ext cx="65400" cy="82075"/>
            </a:xfrm>
            <a:custGeom>
              <a:rect b="b" l="l" r="r" t="t"/>
              <a:pathLst>
                <a:path extrusionOk="0" h="3283" w="2616">
                  <a:moveTo>
                    <a:pt x="0" y="0"/>
                  </a:moveTo>
                  <a:lnTo>
                    <a:pt x="0" y="0"/>
                  </a:lnTo>
                  <a:cubicBezTo>
                    <a:pt x="88" y="189"/>
                    <a:pt x="202" y="365"/>
                    <a:pt x="327" y="529"/>
                  </a:cubicBezTo>
                  <a:cubicBezTo>
                    <a:pt x="541" y="830"/>
                    <a:pt x="855" y="1258"/>
                    <a:pt x="1220" y="1711"/>
                  </a:cubicBezTo>
                  <a:cubicBezTo>
                    <a:pt x="1572" y="2163"/>
                    <a:pt x="1924" y="2566"/>
                    <a:pt x="2176" y="2855"/>
                  </a:cubicBezTo>
                  <a:cubicBezTo>
                    <a:pt x="2302" y="3006"/>
                    <a:pt x="2452" y="3157"/>
                    <a:pt x="2616" y="3282"/>
                  </a:cubicBezTo>
                  <a:cubicBezTo>
                    <a:pt x="2503" y="3106"/>
                    <a:pt x="2377" y="2943"/>
                    <a:pt x="2239" y="2792"/>
                  </a:cubicBezTo>
                  <a:lnTo>
                    <a:pt x="1321" y="1635"/>
                  </a:lnTo>
                  <a:lnTo>
                    <a:pt x="403" y="466"/>
                  </a:lnTo>
                  <a:cubicBezTo>
                    <a:pt x="277" y="302"/>
                    <a:pt x="151" y="139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4"/>
            <p:cNvSpPr/>
            <p:nvPr/>
          </p:nvSpPr>
          <p:spPr>
            <a:xfrm>
              <a:off x="864975" y="3685525"/>
              <a:ext cx="150600" cy="389225"/>
            </a:xfrm>
            <a:custGeom>
              <a:rect b="b" l="l" r="r" t="t"/>
              <a:pathLst>
                <a:path extrusionOk="0" h="15569" w="6024">
                  <a:moveTo>
                    <a:pt x="6024" y="1"/>
                  </a:moveTo>
                  <a:lnTo>
                    <a:pt x="6011" y="13"/>
                  </a:lnTo>
                  <a:cubicBezTo>
                    <a:pt x="6012" y="16"/>
                    <a:pt x="6013" y="18"/>
                    <a:pt x="6014" y="20"/>
                  </a:cubicBezTo>
                  <a:lnTo>
                    <a:pt x="6014" y="20"/>
                  </a:lnTo>
                  <a:cubicBezTo>
                    <a:pt x="6017" y="14"/>
                    <a:pt x="6020" y="7"/>
                    <a:pt x="6024" y="1"/>
                  </a:cubicBezTo>
                  <a:close/>
                  <a:moveTo>
                    <a:pt x="6014" y="20"/>
                  </a:moveTo>
                  <a:lnTo>
                    <a:pt x="6014" y="20"/>
                  </a:lnTo>
                  <a:cubicBezTo>
                    <a:pt x="6005" y="39"/>
                    <a:pt x="5998" y="58"/>
                    <a:pt x="5998" y="76"/>
                  </a:cubicBezTo>
                  <a:cubicBezTo>
                    <a:pt x="5998" y="139"/>
                    <a:pt x="5986" y="215"/>
                    <a:pt x="5986" y="303"/>
                  </a:cubicBezTo>
                  <a:cubicBezTo>
                    <a:pt x="5961" y="516"/>
                    <a:pt x="5948" y="793"/>
                    <a:pt x="5910" y="1145"/>
                  </a:cubicBezTo>
                  <a:cubicBezTo>
                    <a:pt x="5860" y="1887"/>
                    <a:pt x="5785" y="2918"/>
                    <a:pt x="5697" y="4151"/>
                  </a:cubicBezTo>
                  <a:cubicBezTo>
                    <a:pt x="5470" y="5395"/>
                    <a:pt x="4829" y="6766"/>
                    <a:pt x="3974" y="8112"/>
                  </a:cubicBezTo>
                  <a:cubicBezTo>
                    <a:pt x="3345" y="9105"/>
                    <a:pt x="2691" y="10010"/>
                    <a:pt x="2125" y="10866"/>
                  </a:cubicBezTo>
                  <a:cubicBezTo>
                    <a:pt x="1610" y="11595"/>
                    <a:pt x="1144" y="12374"/>
                    <a:pt x="742" y="13179"/>
                  </a:cubicBezTo>
                  <a:cubicBezTo>
                    <a:pt x="478" y="13733"/>
                    <a:pt x="264" y="14311"/>
                    <a:pt x="126" y="14915"/>
                  </a:cubicBezTo>
                  <a:cubicBezTo>
                    <a:pt x="76" y="15128"/>
                    <a:pt x="38" y="15292"/>
                    <a:pt x="25" y="15405"/>
                  </a:cubicBezTo>
                  <a:cubicBezTo>
                    <a:pt x="13" y="15455"/>
                    <a:pt x="0" y="15518"/>
                    <a:pt x="0" y="15568"/>
                  </a:cubicBezTo>
                  <a:cubicBezTo>
                    <a:pt x="25" y="15518"/>
                    <a:pt x="38" y="15468"/>
                    <a:pt x="50" y="15405"/>
                  </a:cubicBezTo>
                  <a:cubicBezTo>
                    <a:pt x="76" y="15292"/>
                    <a:pt x="113" y="15128"/>
                    <a:pt x="164" y="14927"/>
                  </a:cubicBezTo>
                  <a:cubicBezTo>
                    <a:pt x="340" y="14336"/>
                    <a:pt x="553" y="13770"/>
                    <a:pt x="818" y="13230"/>
                  </a:cubicBezTo>
                  <a:cubicBezTo>
                    <a:pt x="1233" y="12425"/>
                    <a:pt x="1710" y="11658"/>
                    <a:pt x="2226" y="10916"/>
                  </a:cubicBezTo>
                  <a:cubicBezTo>
                    <a:pt x="2804" y="10073"/>
                    <a:pt x="3458" y="9168"/>
                    <a:pt x="4087" y="8175"/>
                  </a:cubicBezTo>
                  <a:cubicBezTo>
                    <a:pt x="4955" y="6816"/>
                    <a:pt x="5596" y="5421"/>
                    <a:pt x="5822" y="4163"/>
                  </a:cubicBezTo>
                  <a:cubicBezTo>
                    <a:pt x="5885" y="2931"/>
                    <a:pt x="5935" y="1900"/>
                    <a:pt x="5973" y="1158"/>
                  </a:cubicBezTo>
                  <a:cubicBezTo>
                    <a:pt x="5998" y="806"/>
                    <a:pt x="6011" y="516"/>
                    <a:pt x="6011" y="315"/>
                  </a:cubicBezTo>
                  <a:lnTo>
                    <a:pt x="6011" y="89"/>
                  </a:lnTo>
                  <a:cubicBezTo>
                    <a:pt x="6022" y="66"/>
                    <a:pt x="6023" y="43"/>
                    <a:pt x="6014" y="2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4"/>
            <p:cNvSpPr/>
            <p:nvPr/>
          </p:nvSpPr>
          <p:spPr>
            <a:xfrm>
              <a:off x="944200" y="3749500"/>
              <a:ext cx="57550" cy="134125"/>
            </a:xfrm>
            <a:custGeom>
              <a:rect b="b" l="l" r="r" t="t"/>
              <a:pathLst>
                <a:path extrusionOk="0" h="5365" w="2302">
                  <a:moveTo>
                    <a:pt x="537" y="0"/>
                  </a:moveTo>
                  <a:cubicBezTo>
                    <a:pt x="489" y="0"/>
                    <a:pt x="443" y="30"/>
                    <a:pt x="428" y="83"/>
                  </a:cubicBezTo>
                  <a:cubicBezTo>
                    <a:pt x="277" y="623"/>
                    <a:pt x="0" y="2271"/>
                    <a:pt x="968" y="5364"/>
                  </a:cubicBezTo>
                  <a:cubicBezTo>
                    <a:pt x="968" y="5364"/>
                    <a:pt x="2301" y="2145"/>
                    <a:pt x="629" y="45"/>
                  </a:cubicBezTo>
                  <a:cubicBezTo>
                    <a:pt x="603" y="14"/>
                    <a:pt x="569" y="0"/>
                    <a:pt x="53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4"/>
            <p:cNvSpPr/>
            <p:nvPr/>
          </p:nvSpPr>
          <p:spPr>
            <a:xfrm>
              <a:off x="962100" y="3778600"/>
              <a:ext cx="8200" cy="104700"/>
            </a:xfrm>
            <a:custGeom>
              <a:rect b="b" l="l" r="r" t="t"/>
              <a:pathLst>
                <a:path extrusionOk="0" h="4188" w="328">
                  <a:moveTo>
                    <a:pt x="13" y="0"/>
                  </a:moveTo>
                  <a:lnTo>
                    <a:pt x="13" y="0"/>
                  </a:lnTo>
                  <a:cubicBezTo>
                    <a:pt x="1" y="201"/>
                    <a:pt x="1" y="415"/>
                    <a:pt x="26" y="616"/>
                  </a:cubicBezTo>
                  <a:cubicBezTo>
                    <a:pt x="51" y="1044"/>
                    <a:pt x="89" y="1547"/>
                    <a:pt x="127" y="2100"/>
                  </a:cubicBezTo>
                  <a:cubicBezTo>
                    <a:pt x="164" y="2653"/>
                    <a:pt x="202" y="3144"/>
                    <a:pt x="227" y="3571"/>
                  </a:cubicBezTo>
                  <a:cubicBezTo>
                    <a:pt x="227" y="3785"/>
                    <a:pt x="240" y="3986"/>
                    <a:pt x="277" y="4187"/>
                  </a:cubicBezTo>
                  <a:cubicBezTo>
                    <a:pt x="315" y="3986"/>
                    <a:pt x="328" y="3785"/>
                    <a:pt x="315" y="3571"/>
                  </a:cubicBezTo>
                  <a:cubicBezTo>
                    <a:pt x="315" y="3181"/>
                    <a:pt x="303" y="2666"/>
                    <a:pt x="265" y="2087"/>
                  </a:cubicBezTo>
                  <a:cubicBezTo>
                    <a:pt x="215" y="1509"/>
                    <a:pt x="164" y="981"/>
                    <a:pt x="114" y="616"/>
                  </a:cubicBezTo>
                  <a:cubicBezTo>
                    <a:pt x="101" y="402"/>
                    <a:pt x="64" y="201"/>
                    <a:pt x="1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950800" y="3749675"/>
              <a:ext cx="30200" cy="133950"/>
            </a:xfrm>
            <a:custGeom>
              <a:rect b="b" l="l" r="r" t="t"/>
              <a:pathLst>
                <a:path extrusionOk="0" h="5358" w="1208">
                  <a:moveTo>
                    <a:pt x="264" y="0"/>
                  </a:moveTo>
                  <a:cubicBezTo>
                    <a:pt x="266" y="0"/>
                    <a:pt x="268" y="0"/>
                    <a:pt x="271" y="0"/>
                  </a:cubicBezTo>
                  <a:lnTo>
                    <a:pt x="271" y="0"/>
                  </a:lnTo>
                  <a:cubicBezTo>
                    <a:pt x="273" y="0"/>
                    <a:pt x="275" y="0"/>
                    <a:pt x="277" y="0"/>
                  </a:cubicBezTo>
                  <a:close/>
                  <a:moveTo>
                    <a:pt x="271" y="0"/>
                  </a:moveTo>
                  <a:cubicBezTo>
                    <a:pt x="222" y="2"/>
                    <a:pt x="176" y="27"/>
                    <a:pt x="164" y="76"/>
                  </a:cubicBezTo>
                  <a:cubicBezTo>
                    <a:pt x="50" y="516"/>
                    <a:pt x="0" y="981"/>
                    <a:pt x="0" y="1434"/>
                  </a:cubicBezTo>
                  <a:cubicBezTo>
                    <a:pt x="0" y="2314"/>
                    <a:pt x="164" y="3609"/>
                    <a:pt x="704" y="5357"/>
                  </a:cubicBezTo>
                  <a:cubicBezTo>
                    <a:pt x="704" y="5357"/>
                    <a:pt x="704" y="5344"/>
                    <a:pt x="717" y="5319"/>
                  </a:cubicBezTo>
                  <a:cubicBezTo>
                    <a:pt x="704" y="5244"/>
                    <a:pt x="692" y="5030"/>
                    <a:pt x="679" y="4741"/>
                  </a:cubicBezTo>
                  <a:cubicBezTo>
                    <a:pt x="654" y="4313"/>
                    <a:pt x="616" y="3810"/>
                    <a:pt x="579" y="3257"/>
                  </a:cubicBezTo>
                  <a:cubicBezTo>
                    <a:pt x="541" y="2704"/>
                    <a:pt x="503" y="2201"/>
                    <a:pt x="478" y="1786"/>
                  </a:cubicBezTo>
                  <a:cubicBezTo>
                    <a:pt x="453" y="1572"/>
                    <a:pt x="440" y="1371"/>
                    <a:pt x="465" y="1170"/>
                  </a:cubicBezTo>
                  <a:lnTo>
                    <a:pt x="465" y="1170"/>
                  </a:lnTo>
                  <a:cubicBezTo>
                    <a:pt x="516" y="1358"/>
                    <a:pt x="553" y="1572"/>
                    <a:pt x="566" y="1773"/>
                  </a:cubicBezTo>
                  <a:cubicBezTo>
                    <a:pt x="616" y="2150"/>
                    <a:pt x="667" y="2679"/>
                    <a:pt x="704" y="3257"/>
                  </a:cubicBezTo>
                  <a:cubicBezTo>
                    <a:pt x="755" y="3835"/>
                    <a:pt x="767" y="4351"/>
                    <a:pt x="767" y="4741"/>
                  </a:cubicBezTo>
                  <a:cubicBezTo>
                    <a:pt x="767" y="4955"/>
                    <a:pt x="767" y="5131"/>
                    <a:pt x="755" y="5231"/>
                  </a:cubicBezTo>
                  <a:cubicBezTo>
                    <a:pt x="1044" y="4426"/>
                    <a:pt x="1195" y="3584"/>
                    <a:pt x="1207" y="2729"/>
                  </a:cubicBezTo>
                  <a:cubicBezTo>
                    <a:pt x="1207" y="1836"/>
                    <a:pt x="1006" y="855"/>
                    <a:pt x="365" y="50"/>
                  </a:cubicBezTo>
                  <a:cubicBezTo>
                    <a:pt x="341" y="15"/>
                    <a:pt x="306" y="2"/>
                    <a:pt x="271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4"/>
            <p:cNvSpPr/>
            <p:nvPr/>
          </p:nvSpPr>
          <p:spPr>
            <a:xfrm>
              <a:off x="962100" y="3778600"/>
              <a:ext cx="7900" cy="103750"/>
            </a:xfrm>
            <a:custGeom>
              <a:rect b="b" l="l" r="r" t="t"/>
              <a:pathLst>
                <a:path extrusionOk="0" h="4150" w="316">
                  <a:moveTo>
                    <a:pt x="13" y="0"/>
                  </a:moveTo>
                  <a:lnTo>
                    <a:pt x="13" y="0"/>
                  </a:lnTo>
                  <a:cubicBezTo>
                    <a:pt x="1" y="201"/>
                    <a:pt x="1" y="415"/>
                    <a:pt x="26" y="616"/>
                  </a:cubicBezTo>
                  <a:cubicBezTo>
                    <a:pt x="51" y="1044"/>
                    <a:pt x="89" y="1547"/>
                    <a:pt x="127" y="2100"/>
                  </a:cubicBezTo>
                  <a:cubicBezTo>
                    <a:pt x="164" y="2653"/>
                    <a:pt x="202" y="3144"/>
                    <a:pt x="227" y="3571"/>
                  </a:cubicBezTo>
                  <a:cubicBezTo>
                    <a:pt x="252" y="3873"/>
                    <a:pt x="252" y="4074"/>
                    <a:pt x="277" y="4150"/>
                  </a:cubicBezTo>
                  <a:lnTo>
                    <a:pt x="303" y="4074"/>
                  </a:lnTo>
                  <a:cubicBezTo>
                    <a:pt x="315" y="3961"/>
                    <a:pt x="315" y="3798"/>
                    <a:pt x="315" y="3571"/>
                  </a:cubicBezTo>
                  <a:cubicBezTo>
                    <a:pt x="315" y="3194"/>
                    <a:pt x="303" y="2666"/>
                    <a:pt x="265" y="2087"/>
                  </a:cubicBezTo>
                  <a:cubicBezTo>
                    <a:pt x="215" y="1509"/>
                    <a:pt x="164" y="981"/>
                    <a:pt x="114" y="616"/>
                  </a:cubicBezTo>
                  <a:cubicBezTo>
                    <a:pt x="101" y="402"/>
                    <a:pt x="76" y="201"/>
                    <a:pt x="13" y="0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4"/>
            <p:cNvSpPr/>
            <p:nvPr/>
          </p:nvSpPr>
          <p:spPr>
            <a:xfrm>
              <a:off x="834775" y="3944350"/>
              <a:ext cx="57250" cy="132600"/>
            </a:xfrm>
            <a:custGeom>
              <a:rect b="b" l="l" r="r" t="t"/>
              <a:pathLst>
                <a:path extrusionOk="0" h="5304" w="2290">
                  <a:moveTo>
                    <a:pt x="358" y="0"/>
                  </a:moveTo>
                  <a:cubicBezTo>
                    <a:pt x="307" y="0"/>
                    <a:pt x="256" y="34"/>
                    <a:pt x="240" y="98"/>
                  </a:cubicBezTo>
                  <a:cubicBezTo>
                    <a:pt x="139" y="638"/>
                    <a:pt x="1" y="2311"/>
                    <a:pt x="1221" y="5304"/>
                  </a:cubicBezTo>
                  <a:cubicBezTo>
                    <a:pt x="1221" y="5304"/>
                    <a:pt x="2290" y="1996"/>
                    <a:pt x="441" y="35"/>
                  </a:cubicBezTo>
                  <a:cubicBezTo>
                    <a:pt x="418" y="12"/>
                    <a:pt x="388" y="0"/>
                    <a:pt x="35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850500" y="3972875"/>
              <a:ext cx="16075" cy="104075"/>
            </a:xfrm>
            <a:custGeom>
              <a:rect b="b" l="l" r="r" t="t"/>
              <a:pathLst>
                <a:path extrusionOk="0" h="4163" w="643">
                  <a:moveTo>
                    <a:pt x="13" y="0"/>
                  </a:moveTo>
                  <a:lnTo>
                    <a:pt x="1" y="13"/>
                  </a:lnTo>
                  <a:cubicBezTo>
                    <a:pt x="5" y="24"/>
                    <a:pt x="9" y="35"/>
                    <a:pt x="14" y="46"/>
                  </a:cubicBezTo>
                  <a:lnTo>
                    <a:pt x="14" y="46"/>
                  </a:lnTo>
                  <a:cubicBezTo>
                    <a:pt x="13" y="30"/>
                    <a:pt x="13" y="15"/>
                    <a:pt x="13" y="0"/>
                  </a:cubicBezTo>
                  <a:close/>
                  <a:moveTo>
                    <a:pt x="14" y="46"/>
                  </a:moveTo>
                  <a:cubicBezTo>
                    <a:pt x="15" y="243"/>
                    <a:pt x="29" y="429"/>
                    <a:pt x="76" y="616"/>
                  </a:cubicBezTo>
                  <a:lnTo>
                    <a:pt x="290" y="2088"/>
                  </a:lnTo>
                  <a:lnTo>
                    <a:pt x="516" y="3546"/>
                  </a:lnTo>
                  <a:cubicBezTo>
                    <a:pt x="529" y="3760"/>
                    <a:pt x="567" y="3961"/>
                    <a:pt x="617" y="4163"/>
                  </a:cubicBezTo>
                  <a:cubicBezTo>
                    <a:pt x="642" y="3949"/>
                    <a:pt x="629" y="3748"/>
                    <a:pt x="604" y="3546"/>
                  </a:cubicBezTo>
                  <a:cubicBezTo>
                    <a:pt x="579" y="3169"/>
                    <a:pt x="516" y="2641"/>
                    <a:pt x="428" y="2063"/>
                  </a:cubicBezTo>
                  <a:cubicBezTo>
                    <a:pt x="340" y="1497"/>
                    <a:pt x="240" y="981"/>
                    <a:pt x="164" y="604"/>
                  </a:cubicBezTo>
                  <a:cubicBezTo>
                    <a:pt x="129" y="414"/>
                    <a:pt x="82" y="225"/>
                    <a:pt x="14" y="46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4"/>
            <p:cNvSpPr/>
            <p:nvPr/>
          </p:nvSpPr>
          <p:spPr>
            <a:xfrm>
              <a:off x="839200" y="3944250"/>
              <a:ext cx="33650" cy="132700"/>
            </a:xfrm>
            <a:custGeom>
              <a:rect b="b" l="l" r="r" t="t"/>
              <a:pathLst>
                <a:path extrusionOk="0" h="5308" w="1346">
                  <a:moveTo>
                    <a:pt x="176" y="1"/>
                  </a:moveTo>
                  <a:cubicBezTo>
                    <a:pt x="126" y="1"/>
                    <a:pt x="75" y="39"/>
                    <a:pt x="63" y="102"/>
                  </a:cubicBezTo>
                  <a:cubicBezTo>
                    <a:pt x="25" y="328"/>
                    <a:pt x="0" y="567"/>
                    <a:pt x="0" y="806"/>
                  </a:cubicBezTo>
                  <a:lnTo>
                    <a:pt x="0" y="894"/>
                  </a:lnTo>
                  <a:cubicBezTo>
                    <a:pt x="0" y="1761"/>
                    <a:pt x="189" y="3208"/>
                    <a:pt x="1044" y="5308"/>
                  </a:cubicBezTo>
                  <a:cubicBezTo>
                    <a:pt x="1044" y="5308"/>
                    <a:pt x="1044" y="5295"/>
                    <a:pt x="1056" y="5270"/>
                  </a:cubicBezTo>
                  <a:cubicBezTo>
                    <a:pt x="1031" y="5194"/>
                    <a:pt x="1006" y="4981"/>
                    <a:pt x="968" y="4691"/>
                  </a:cubicBezTo>
                  <a:lnTo>
                    <a:pt x="742" y="3233"/>
                  </a:lnTo>
                  <a:lnTo>
                    <a:pt x="516" y="1761"/>
                  </a:lnTo>
                  <a:cubicBezTo>
                    <a:pt x="478" y="1560"/>
                    <a:pt x="453" y="1359"/>
                    <a:pt x="453" y="1145"/>
                  </a:cubicBezTo>
                  <a:lnTo>
                    <a:pt x="453" y="1145"/>
                  </a:lnTo>
                  <a:cubicBezTo>
                    <a:pt x="528" y="1334"/>
                    <a:pt x="578" y="1535"/>
                    <a:pt x="616" y="1749"/>
                  </a:cubicBezTo>
                  <a:cubicBezTo>
                    <a:pt x="692" y="2114"/>
                    <a:pt x="792" y="2629"/>
                    <a:pt x="880" y="3208"/>
                  </a:cubicBezTo>
                  <a:cubicBezTo>
                    <a:pt x="968" y="3773"/>
                    <a:pt x="1031" y="4302"/>
                    <a:pt x="1056" y="4679"/>
                  </a:cubicBezTo>
                  <a:cubicBezTo>
                    <a:pt x="1069" y="4893"/>
                    <a:pt x="1081" y="5069"/>
                    <a:pt x="1081" y="5169"/>
                  </a:cubicBezTo>
                  <a:cubicBezTo>
                    <a:pt x="1258" y="4515"/>
                    <a:pt x="1346" y="3849"/>
                    <a:pt x="1346" y="3170"/>
                  </a:cubicBezTo>
                  <a:cubicBezTo>
                    <a:pt x="1346" y="2139"/>
                    <a:pt x="1119" y="944"/>
                    <a:pt x="264" y="39"/>
                  </a:cubicBezTo>
                  <a:cubicBezTo>
                    <a:pt x="252" y="14"/>
                    <a:pt x="214" y="1"/>
                    <a:pt x="189" y="1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4"/>
            <p:cNvSpPr/>
            <p:nvPr/>
          </p:nvSpPr>
          <p:spPr>
            <a:xfrm>
              <a:off x="850500" y="3973175"/>
              <a:ext cx="15750" cy="102825"/>
            </a:xfrm>
            <a:custGeom>
              <a:rect b="b" l="l" r="r" t="t"/>
              <a:pathLst>
                <a:path extrusionOk="0" h="4113" w="630">
                  <a:moveTo>
                    <a:pt x="1" y="1"/>
                  </a:moveTo>
                  <a:cubicBezTo>
                    <a:pt x="1" y="202"/>
                    <a:pt x="26" y="403"/>
                    <a:pt x="64" y="604"/>
                  </a:cubicBezTo>
                  <a:lnTo>
                    <a:pt x="290" y="2076"/>
                  </a:lnTo>
                  <a:lnTo>
                    <a:pt x="504" y="3534"/>
                  </a:lnTo>
                  <a:cubicBezTo>
                    <a:pt x="554" y="3836"/>
                    <a:pt x="579" y="4037"/>
                    <a:pt x="604" y="4113"/>
                  </a:cubicBezTo>
                  <a:cubicBezTo>
                    <a:pt x="604" y="4088"/>
                    <a:pt x="617" y="4062"/>
                    <a:pt x="629" y="4025"/>
                  </a:cubicBezTo>
                  <a:cubicBezTo>
                    <a:pt x="629" y="3924"/>
                    <a:pt x="629" y="3748"/>
                    <a:pt x="604" y="3534"/>
                  </a:cubicBezTo>
                  <a:cubicBezTo>
                    <a:pt x="567" y="3145"/>
                    <a:pt x="504" y="2629"/>
                    <a:pt x="416" y="2051"/>
                  </a:cubicBezTo>
                  <a:cubicBezTo>
                    <a:pt x="328" y="1485"/>
                    <a:pt x="240" y="969"/>
                    <a:pt x="164" y="592"/>
                  </a:cubicBezTo>
                  <a:cubicBezTo>
                    <a:pt x="126" y="391"/>
                    <a:pt x="76" y="189"/>
                    <a:pt x="1" y="1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4"/>
            <p:cNvSpPr/>
            <p:nvPr/>
          </p:nvSpPr>
          <p:spPr>
            <a:xfrm>
              <a:off x="1010825" y="3665975"/>
              <a:ext cx="71400" cy="119550"/>
            </a:xfrm>
            <a:custGeom>
              <a:rect b="b" l="l" r="r" t="t"/>
              <a:pathLst>
                <a:path extrusionOk="0" h="4782" w="2856">
                  <a:moveTo>
                    <a:pt x="2446" y="0"/>
                  </a:moveTo>
                  <a:cubicBezTo>
                    <a:pt x="2421" y="0"/>
                    <a:pt x="2397" y="9"/>
                    <a:pt x="2378" y="28"/>
                  </a:cubicBezTo>
                  <a:cubicBezTo>
                    <a:pt x="1963" y="406"/>
                    <a:pt x="843" y="1651"/>
                    <a:pt x="1" y="4782"/>
                  </a:cubicBezTo>
                  <a:cubicBezTo>
                    <a:pt x="1" y="4782"/>
                    <a:pt x="2855" y="2782"/>
                    <a:pt x="2566" y="104"/>
                  </a:cubicBezTo>
                  <a:cubicBezTo>
                    <a:pt x="2557" y="43"/>
                    <a:pt x="2501" y="0"/>
                    <a:pt x="244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4"/>
            <p:cNvSpPr/>
            <p:nvPr/>
          </p:nvSpPr>
          <p:spPr>
            <a:xfrm>
              <a:off x="1010825" y="3666050"/>
              <a:ext cx="64800" cy="119475"/>
            </a:xfrm>
            <a:custGeom>
              <a:rect b="b" l="l" r="r" t="t"/>
              <a:pathLst>
                <a:path extrusionOk="0" h="4779" w="2592">
                  <a:moveTo>
                    <a:pt x="2453" y="0"/>
                  </a:moveTo>
                  <a:cubicBezTo>
                    <a:pt x="2428" y="0"/>
                    <a:pt x="2390" y="13"/>
                    <a:pt x="2378" y="25"/>
                  </a:cubicBezTo>
                  <a:cubicBezTo>
                    <a:pt x="1963" y="403"/>
                    <a:pt x="843" y="1648"/>
                    <a:pt x="1" y="4779"/>
                  </a:cubicBezTo>
                  <a:cubicBezTo>
                    <a:pt x="1" y="4779"/>
                    <a:pt x="2579" y="2968"/>
                    <a:pt x="2591" y="491"/>
                  </a:cubicBezTo>
                  <a:cubicBezTo>
                    <a:pt x="2591" y="365"/>
                    <a:pt x="2579" y="239"/>
                    <a:pt x="2566" y="101"/>
                  </a:cubicBezTo>
                  <a:cubicBezTo>
                    <a:pt x="2566" y="51"/>
                    <a:pt x="2516" y="0"/>
                    <a:pt x="2453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4"/>
            <p:cNvSpPr/>
            <p:nvPr/>
          </p:nvSpPr>
          <p:spPr>
            <a:xfrm>
              <a:off x="1011775" y="3693700"/>
              <a:ext cx="50325" cy="91825"/>
            </a:xfrm>
            <a:custGeom>
              <a:rect b="b" l="l" r="r" t="t"/>
              <a:pathLst>
                <a:path extrusionOk="0" h="3673" w="2013">
                  <a:moveTo>
                    <a:pt x="2013" y="1"/>
                  </a:moveTo>
                  <a:lnTo>
                    <a:pt x="2013" y="1"/>
                  </a:lnTo>
                  <a:cubicBezTo>
                    <a:pt x="1887" y="164"/>
                    <a:pt x="1786" y="340"/>
                    <a:pt x="1698" y="529"/>
                  </a:cubicBezTo>
                  <a:lnTo>
                    <a:pt x="994" y="1824"/>
                  </a:lnTo>
                  <a:lnTo>
                    <a:pt x="277" y="3132"/>
                  </a:lnTo>
                  <a:cubicBezTo>
                    <a:pt x="164" y="3308"/>
                    <a:pt x="76" y="3484"/>
                    <a:pt x="1" y="3673"/>
                  </a:cubicBezTo>
                  <a:cubicBezTo>
                    <a:pt x="139" y="3522"/>
                    <a:pt x="252" y="3358"/>
                    <a:pt x="353" y="3182"/>
                  </a:cubicBezTo>
                  <a:cubicBezTo>
                    <a:pt x="566" y="2855"/>
                    <a:pt x="831" y="2403"/>
                    <a:pt x="1107" y="1887"/>
                  </a:cubicBezTo>
                  <a:cubicBezTo>
                    <a:pt x="1384" y="1384"/>
                    <a:pt x="1623" y="906"/>
                    <a:pt x="1774" y="567"/>
                  </a:cubicBezTo>
                  <a:cubicBezTo>
                    <a:pt x="1874" y="391"/>
                    <a:pt x="1950" y="189"/>
                    <a:pt x="201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4"/>
            <p:cNvSpPr/>
            <p:nvPr/>
          </p:nvSpPr>
          <p:spPr>
            <a:xfrm>
              <a:off x="893900" y="3914300"/>
              <a:ext cx="109625" cy="80600"/>
            </a:xfrm>
            <a:custGeom>
              <a:rect b="b" l="l" r="r" t="t"/>
              <a:pathLst>
                <a:path extrusionOk="0" h="3224" w="4385">
                  <a:moveTo>
                    <a:pt x="4247" y="0"/>
                  </a:moveTo>
                  <a:cubicBezTo>
                    <a:pt x="4236" y="0"/>
                    <a:pt x="4224" y="1"/>
                    <a:pt x="4213" y="4"/>
                  </a:cubicBezTo>
                  <a:cubicBezTo>
                    <a:pt x="3684" y="168"/>
                    <a:pt x="2125" y="797"/>
                    <a:pt x="0" y="3223"/>
                  </a:cubicBezTo>
                  <a:cubicBezTo>
                    <a:pt x="0" y="3223"/>
                    <a:pt x="3433" y="2695"/>
                    <a:pt x="4351" y="168"/>
                  </a:cubicBezTo>
                  <a:cubicBezTo>
                    <a:pt x="4384" y="79"/>
                    <a:pt x="4329" y="0"/>
                    <a:pt x="424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4"/>
            <p:cNvSpPr/>
            <p:nvPr/>
          </p:nvSpPr>
          <p:spPr>
            <a:xfrm>
              <a:off x="893900" y="3914400"/>
              <a:ext cx="109100" cy="80500"/>
            </a:xfrm>
            <a:custGeom>
              <a:rect b="b" l="l" r="r" t="t"/>
              <a:pathLst>
                <a:path extrusionOk="0" h="3220" w="4364">
                  <a:moveTo>
                    <a:pt x="4213" y="0"/>
                  </a:moveTo>
                  <a:cubicBezTo>
                    <a:pt x="3722" y="151"/>
                    <a:pt x="2326" y="705"/>
                    <a:pt x="402" y="2767"/>
                  </a:cubicBezTo>
                  <a:cubicBezTo>
                    <a:pt x="289" y="2893"/>
                    <a:pt x="164" y="3031"/>
                    <a:pt x="38" y="3182"/>
                  </a:cubicBezTo>
                  <a:lnTo>
                    <a:pt x="0" y="3219"/>
                  </a:lnTo>
                  <a:cubicBezTo>
                    <a:pt x="0" y="3219"/>
                    <a:pt x="3433" y="2679"/>
                    <a:pt x="4351" y="151"/>
                  </a:cubicBezTo>
                  <a:cubicBezTo>
                    <a:pt x="4364" y="139"/>
                    <a:pt x="4364" y="126"/>
                    <a:pt x="4351" y="114"/>
                  </a:cubicBezTo>
                  <a:cubicBezTo>
                    <a:pt x="4351" y="51"/>
                    <a:pt x="4301" y="0"/>
                    <a:pt x="4238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4"/>
            <p:cNvSpPr/>
            <p:nvPr/>
          </p:nvSpPr>
          <p:spPr>
            <a:xfrm>
              <a:off x="894525" y="3935150"/>
              <a:ext cx="85850" cy="60375"/>
            </a:xfrm>
            <a:custGeom>
              <a:rect b="b" l="l" r="r" t="t"/>
              <a:pathLst>
                <a:path extrusionOk="0" h="2415" w="3434">
                  <a:moveTo>
                    <a:pt x="3433" y="0"/>
                  </a:moveTo>
                  <a:lnTo>
                    <a:pt x="3433" y="0"/>
                  </a:lnTo>
                  <a:cubicBezTo>
                    <a:pt x="3245" y="88"/>
                    <a:pt x="3068" y="201"/>
                    <a:pt x="2905" y="327"/>
                  </a:cubicBezTo>
                  <a:lnTo>
                    <a:pt x="1698" y="1195"/>
                  </a:lnTo>
                  <a:lnTo>
                    <a:pt x="491" y="2050"/>
                  </a:lnTo>
                  <a:cubicBezTo>
                    <a:pt x="315" y="2151"/>
                    <a:pt x="151" y="2276"/>
                    <a:pt x="0" y="2415"/>
                  </a:cubicBezTo>
                  <a:cubicBezTo>
                    <a:pt x="189" y="2339"/>
                    <a:pt x="377" y="2239"/>
                    <a:pt x="541" y="2125"/>
                  </a:cubicBezTo>
                  <a:cubicBezTo>
                    <a:pt x="868" y="1924"/>
                    <a:pt x="1308" y="1635"/>
                    <a:pt x="1773" y="1295"/>
                  </a:cubicBezTo>
                  <a:cubicBezTo>
                    <a:pt x="2251" y="956"/>
                    <a:pt x="2666" y="642"/>
                    <a:pt x="2968" y="403"/>
                  </a:cubicBezTo>
                  <a:cubicBezTo>
                    <a:pt x="3131" y="290"/>
                    <a:pt x="3295" y="151"/>
                    <a:pt x="343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4"/>
            <p:cNvSpPr/>
            <p:nvPr/>
          </p:nvSpPr>
          <p:spPr>
            <a:xfrm>
              <a:off x="787000" y="4153000"/>
              <a:ext cx="155950" cy="168850"/>
            </a:xfrm>
            <a:custGeom>
              <a:rect b="b" l="l" r="r" t="t"/>
              <a:pathLst>
                <a:path extrusionOk="0" h="6754" w="6238">
                  <a:moveTo>
                    <a:pt x="994" y="1"/>
                  </a:moveTo>
                  <a:lnTo>
                    <a:pt x="1" y="6753"/>
                  </a:lnTo>
                  <a:lnTo>
                    <a:pt x="6238" y="6753"/>
                  </a:lnTo>
                  <a:lnTo>
                    <a:pt x="5433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4"/>
            <p:cNvSpPr/>
            <p:nvPr/>
          </p:nvSpPr>
          <p:spPr>
            <a:xfrm>
              <a:off x="803350" y="4203625"/>
              <a:ext cx="125775" cy="3475"/>
            </a:xfrm>
            <a:custGeom>
              <a:rect b="b" l="l" r="r" t="t"/>
              <a:pathLst>
                <a:path extrusionOk="0" h="139" w="5031">
                  <a:moveTo>
                    <a:pt x="2515" y="0"/>
                  </a:moveTo>
                  <a:cubicBezTo>
                    <a:pt x="1120" y="0"/>
                    <a:pt x="1" y="25"/>
                    <a:pt x="1" y="63"/>
                  </a:cubicBezTo>
                  <a:cubicBezTo>
                    <a:pt x="1" y="101"/>
                    <a:pt x="1120" y="138"/>
                    <a:pt x="2515" y="138"/>
                  </a:cubicBezTo>
                  <a:cubicBezTo>
                    <a:pt x="3899" y="138"/>
                    <a:pt x="5030" y="101"/>
                    <a:pt x="5030" y="63"/>
                  </a:cubicBezTo>
                  <a:cubicBezTo>
                    <a:pt x="5030" y="25"/>
                    <a:pt x="3899" y="0"/>
                    <a:pt x="251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4"/>
            <p:cNvSpPr/>
            <p:nvPr/>
          </p:nvSpPr>
          <p:spPr>
            <a:xfrm>
              <a:off x="802100" y="4217125"/>
              <a:ext cx="130175" cy="3175"/>
            </a:xfrm>
            <a:custGeom>
              <a:rect b="b" l="l" r="r" t="t"/>
              <a:pathLst>
                <a:path extrusionOk="0" h="127" w="5207">
                  <a:moveTo>
                    <a:pt x="2603" y="1"/>
                  </a:moveTo>
                  <a:cubicBezTo>
                    <a:pt x="1157" y="1"/>
                    <a:pt x="0" y="26"/>
                    <a:pt x="0" y="64"/>
                  </a:cubicBezTo>
                  <a:cubicBezTo>
                    <a:pt x="0" y="101"/>
                    <a:pt x="1157" y="127"/>
                    <a:pt x="2603" y="127"/>
                  </a:cubicBezTo>
                  <a:cubicBezTo>
                    <a:pt x="4037" y="127"/>
                    <a:pt x="5206" y="101"/>
                    <a:pt x="5206" y="64"/>
                  </a:cubicBezTo>
                  <a:cubicBezTo>
                    <a:pt x="5206" y="26"/>
                    <a:pt x="4037" y="1"/>
                    <a:pt x="260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5"/>
          <p:cNvSpPr/>
          <p:nvPr/>
        </p:nvSpPr>
        <p:spPr>
          <a:xfrm rot="5400000">
            <a:off x="3300301" y="2318882"/>
            <a:ext cx="420900" cy="4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5"/>
          <p:cNvSpPr/>
          <p:nvPr/>
        </p:nvSpPr>
        <p:spPr>
          <a:xfrm rot="5400000">
            <a:off x="5420151" y="2318882"/>
            <a:ext cx="420900" cy="4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25"/>
          <p:cNvSpPr/>
          <p:nvPr/>
        </p:nvSpPr>
        <p:spPr>
          <a:xfrm rot="5400000">
            <a:off x="7540001" y="2318882"/>
            <a:ext cx="420900" cy="4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25"/>
          <p:cNvSpPr/>
          <p:nvPr/>
        </p:nvSpPr>
        <p:spPr>
          <a:xfrm rot="5400000">
            <a:off x="1180526" y="2318882"/>
            <a:ext cx="420900" cy="4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6" name="Google Shape;676;p25"/>
          <p:cNvGrpSpPr/>
          <p:nvPr/>
        </p:nvGrpSpPr>
        <p:grpSpPr>
          <a:xfrm>
            <a:off x="6102564" y="2758731"/>
            <a:ext cx="738932" cy="1770122"/>
            <a:chOff x="1561000" y="723900"/>
            <a:chExt cx="1013207" cy="2427152"/>
          </a:xfrm>
        </p:grpSpPr>
        <p:sp>
          <p:nvSpPr>
            <p:cNvPr id="677" name="Google Shape;677;p25"/>
            <p:cNvSpPr/>
            <p:nvPr/>
          </p:nvSpPr>
          <p:spPr>
            <a:xfrm>
              <a:off x="2201800" y="3042924"/>
              <a:ext cx="237306" cy="108127"/>
            </a:xfrm>
            <a:custGeom>
              <a:rect b="b" l="l" r="r" t="t"/>
              <a:pathLst>
                <a:path extrusionOk="0" h="1808" w="3968">
                  <a:moveTo>
                    <a:pt x="40" y="0"/>
                  </a:moveTo>
                  <a:lnTo>
                    <a:pt x="1" y="1678"/>
                  </a:lnTo>
                  <a:lnTo>
                    <a:pt x="129" y="1688"/>
                  </a:lnTo>
                  <a:cubicBezTo>
                    <a:pt x="562" y="1724"/>
                    <a:pt x="1964" y="1807"/>
                    <a:pt x="2845" y="1807"/>
                  </a:cubicBezTo>
                  <a:cubicBezTo>
                    <a:pt x="3170" y="1807"/>
                    <a:pt x="3424" y="1796"/>
                    <a:pt x="3533" y="1767"/>
                  </a:cubicBezTo>
                  <a:cubicBezTo>
                    <a:pt x="3967" y="1638"/>
                    <a:pt x="2162" y="1184"/>
                    <a:pt x="2162" y="1184"/>
                  </a:cubicBezTo>
                  <a:lnTo>
                    <a:pt x="2182" y="4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5"/>
            <p:cNvSpPr/>
            <p:nvPr/>
          </p:nvSpPr>
          <p:spPr>
            <a:xfrm>
              <a:off x="2202398" y="3105419"/>
              <a:ext cx="46110" cy="37259"/>
            </a:xfrm>
            <a:custGeom>
              <a:rect b="b" l="l" r="r" t="t"/>
              <a:pathLst>
                <a:path extrusionOk="0" h="623" w="771">
                  <a:moveTo>
                    <a:pt x="49" y="0"/>
                  </a:moveTo>
                  <a:cubicBezTo>
                    <a:pt x="36" y="0"/>
                    <a:pt x="23" y="1"/>
                    <a:pt x="11" y="1"/>
                  </a:cubicBezTo>
                  <a:lnTo>
                    <a:pt x="1" y="593"/>
                  </a:lnTo>
                  <a:lnTo>
                    <a:pt x="770" y="623"/>
                  </a:lnTo>
                  <a:cubicBezTo>
                    <a:pt x="741" y="445"/>
                    <a:pt x="642" y="277"/>
                    <a:pt x="504" y="169"/>
                  </a:cubicBezTo>
                  <a:cubicBezTo>
                    <a:pt x="376" y="59"/>
                    <a:pt x="214" y="0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5"/>
            <p:cNvSpPr/>
            <p:nvPr/>
          </p:nvSpPr>
          <p:spPr>
            <a:xfrm>
              <a:off x="2201800" y="3129042"/>
              <a:ext cx="220202" cy="21171"/>
            </a:xfrm>
            <a:custGeom>
              <a:rect b="b" l="l" r="r" t="t"/>
              <a:pathLst>
                <a:path extrusionOk="0" h="354" w="3682">
                  <a:moveTo>
                    <a:pt x="3050" y="1"/>
                  </a:moveTo>
                  <a:cubicBezTo>
                    <a:pt x="2922" y="1"/>
                    <a:pt x="2843" y="267"/>
                    <a:pt x="2843" y="267"/>
                  </a:cubicBezTo>
                  <a:lnTo>
                    <a:pt x="1" y="188"/>
                  </a:lnTo>
                  <a:lnTo>
                    <a:pt x="1" y="228"/>
                  </a:lnTo>
                  <a:cubicBezTo>
                    <a:pt x="682" y="303"/>
                    <a:pt x="1908" y="354"/>
                    <a:pt x="2736" y="354"/>
                  </a:cubicBezTo>
                  <a:cubicBezTo>
                    <a:pt x="3217" y="354"/>
                    <a:pt x="3564" y="337"/>
                    <a:pt x="3592" y="297"/>
                  </a:cubicBezTo>
                  <a:cubicBezTo>
                    <a:pt x="3681" y="198"/>
                    <a:pt x="3050" y="1"/>
                    <a:pt x="30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5"/>
            <p:cNvSpPr/>
            <p:nvPr/>
          </p:nvSpPr>
          <p:spPr>
            <a:xfrm>
              <a:off x="2200066" y="3139687"/>
              <a:ext cx="217212" cy="5981"/>
            </a:xfrm>
            <a:custGeom>
              <a:rect b="b" l="l" r="r" t="t"/>
              <a:pathLst>
                <a:path extrusionOk="0" h="100" w="3632">
                  <a:moveTo>
                    <a:pt x="0" y="0"/>
                  </a:moveTo>
                  <a:cubicBezTo>
                    <a:pt x="10" y="0"/>
                    <a:pt x="20" y="10"/>
                    <a:pt x="40" y="10"/>
                  </a:cubicBezTo>
                  <a:lnTo>
                    <a:pt x="138" y="10"/>
                  </a:lnTo>
                  <a:lnTo>
                    <a:pt x="40" y="0"/>
                  </a:lnTo>
                  <a:close/>
                  <a:moveTo>
                    <a:pt x="3608" y="82"/>
                  </a:moveTo>
                  <a:cubicBezTo>
                    <a:pt x="3602" y="82"/>
                    <a:pt x="3597" y="84"/>
                    <a:pt x="3592" y="89"/>
                  </a:cubicBezTo>
                  <a:lnTo>
                    <a:pt x="3631" y="89"/>
                  </a:lnTo>
                  <a:cubicBezTo>
                    <a:pt x="3621" y="84"/>
                    <a:pt x="3614" y="82"/>
                    <a:pt x="3608" y="82"/>
                  </a:cubicBezTo>
                  <a:close/>
                  <a:moveTo>
                    <a:pt x="138" y="10"/>
                  </a:moveTo>
                  <a:lnTo>
                    <a:pt x="533" y="40"/>
                  </a:lnTo>
                  <a:cubicBezTo>
                    <a:pt x="859" y="60"/>
                    <a:pt x="1313" y="79"/>
                    <a:pt x="1816" y="89"/>
                  </a:cubicBezTo>
                  <a:cubicBezTo>
                    <a:pt x="2309" y="99"/>
                    <a:pt x="2773" y="99"/>
                    <a:pt x="3099" y="99"/>
                  </a:cubicBezTo>
                  <a:lnTo>
                    <a:pt x="3483" y="89"/>
                  </a:lnTo>
                  <a:lnTo>
                    <a:pt x="3099" y="89"/>
                  </a:lnTo>
                  <a:cubicBezTo>
                    <a:pt x="2773" y="89"/>
                    <a:pt x="2319" y="89"/>
                    <a:pt x="1816" y="70"/>
                  </a:cubicBezTo>
                  <a:cubicBezTo>
                    <a:pt x="1313" y="60"/>
                    <a:pt x="859" y="40"/>
                    <a:pt x="533" y="30"/>
                  </a:cubicBezTo>
                  <a:lnTo>
                    <a:pt x="138" y="1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5"/>
            <p:cNvSpPr/>
            <p:nvPr/>
          </p:nvSpPr>
          <p:spPr>
            <a:xfrm>
              <a:off x="2371763" y="3127308"/>
              <a:ext cx="13037" cy="20094"/>
            </a:xfrm>
            <a:custGeom>
              <a:rect b="b" l="l" r="r" t="t"/>
              <a:pathLst>
                <a:path extrusionOk="0" h="336" w="218">
                  <a:moveTo>
                    <a:pt x="218" y="0"/>
                  </a:moveTo>
                  <a:cubicBezTo>
                    <a:pt x="89" y="59"/>
                    <a:pt x="1" y="188"/>
                    <a:pt x="10" y="336"/>
                  </a:cubicBezTo>
                  <a:cubicBezTo>
                    <a:pt x="30" y="267"/>
                    <a:pt x="50" y="207"/>
                    <a:pt x="89" y="148"/>
                  </a:cubicBezTo>
                  <a:cubicBezTo>
                    <a:pt x="119" y="89"/>
                    <a:pt x="168" y="40"/>
                    <a:pt x="21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5"/>
            <p:cNvSpPr/>
            <p:nvPr/>
          </p:nvSpPr>
          <p:spPr>
            <a:xfrm>
              <a:off x="2334565" y="3116663"/>
              <a:ext cx="7775" cy="10705"/>
            </a:xfrm>
            <a:custGeom>
              <a:rect b="b" l="l" r="r" t="t"/>
              <a:pathLst>
                <a:path extrusionOk="0" h="179" w="130">
                  <a:moveTo>
                    <a:pt x="119" y="1"/>
                  </a:moveTo>
                  <a:lnTo>
                    <a:pt x="119" y="1"/>
                  </a:lnTo>
                  <a:cubicBezTo>
                    <a:pt x="119" y="1"/>
                    <a:pt x="90" y="30"/>
                    <a:pt x="50" y="80"/>
                  </a:cubicBezTo>
                  <a:cubicBezTo>
                    <a:pt x="31" y="109"/>
                    <a:pt x="11" y="139"/>
                    <a:pt x="1" y="178"/>
                  </a:cubicBezTo>
                  <a:cubicBezTo>
                    <a:pt x="11" y="178"/>
                    <a:pt x="40" y="139"/>
                    <a:pt x="80" y="99"/>
                  </a:cubicBezTo>
                  <a:cubicBezTo>
                    <a:pt x="110" y="50"/>
                    <a:pt x="129" y="1"/>
                    <a:pt x="11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2324578" y="3114151"/>
              <a:ext cx="8313" cy="7296"/>
            </a:xfrm>
            <a:custGeom>
              <a:rect b="b" l="l" r="r" t="t"/>
              <a:pathLst>
                <a:path extrusionOk="0" h="122" w="139">
                  <a:moveTo>
                    <a:pt x="132" y="1"/>
                  </a:moveTo>
                  <a:cubicBezTo>
                    <a:pt x="118" y="1"/>
                    <a:pt x="92" y="20"/>
                    <a:pt x="59" y="53"/>
                  </a:cubicBezTo>
                  <a:cubicBezTo>
                    <a:pt x="20" y="82"/>
                    <a:pt x="0" y="122"/>
                    <a:pt x="0" y="122"/>
                  </a:cubicBezTo>
                  <a:cubicBezTo>
                    <a:pt x="0" y="122"/>
                    <a:pt x="40" y="102"/>
                    <a:pt x="79" y="72"/>
                  </a:cubicBezTo>
                  <a:cubicBezTo>
                    <a:pt x="119" y="33"/>
                    <a:pt x="138" y="3"/>
                    <a:pt x="138" y="3"/>
                  </a:cubicBezTo>
                  <a:cubicBezTo>
                    <a:pt x="137" y="2"/>
                    <a:pt x="134" y="1"/>
                    <a:pt x="13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5"/>
            <p:cNvSpPr/>
            <p:nvPr/>
          </p:nvSpPr>
          <p:spPr>
            <a:xfrm>
              <a:off x="2318059" y="3108410"/>
              <a:ext cx="13636" cy="2093"/>
            </a:xfrm>
            <a:custGeom>
              <a:rect b="b" l="l" r="r" t="t"/>
              <a:pathLst>
                <a:path extrusionOk="0" h="35" w="228">
                  <a:moveTo>
                    <a:pt x="119" y="1"/>
                  </a:moveTo>
                  <a:cubicBezTo>
                    <a:pt x="80" y="1"/>
                    <a:pt x="40" y="1"/>
                    <a:pt x="1" y="10"/>
                  </a:cubicBezTo>
                  <a:cubicBezTo>
                    <a:pt x="40" y="30"/>
                    <a:pt x="80" y="30"/>
                    <a:pt x="119" y="30"/>
                  </a:cubicBezTo>
                  <a:cubicBezTo>
                    <a:pt x="131" y="33"/>
                    <a:pt x="141" y="34"/>
                    <a:pt x="152" y="34"/>
                  </a:cubicBezTo>
                  <a:cubicBezTo>
                    <a:pt x="177" y="34"/>
                    <a:pt x="200" y="27"/>
                    <a:pt x="228" y="20"/>
                  </a:cubicBezTo>
                  <a:cubicBezTo>
                    <a:pt x="228" y="10"/>
                    <a:pt x="178" y="10"/>
                    <a:pt x="11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5"/>
            <p:cNvSpPr/>
            <p:nvPr/>
          </p:nvSpPr>
          <p:spPr>
            <a:xfrm>
              <a:off x="2316325" y="3100755"/>
              <a:ext cx="14772" cy="2631"/>
            </a:xfrm>
            <a:custGeom>
              <a:rect b="b" l="l" r="r" t="t"/>
              <a:pathLst>
                <a:path extrusionOk="0" h="44" w="247">
                  <a:moveTo>
                    <a:pt x="0" y="0"/>
                  </a:moveTo>
                  <a:cubicBezTo>
                    <a:pt x="30" y="20"/>
                    <a:pt x="79" y="40"/>
                    <a:pt x="118" y="40"/>
                  </a:cubicBezTo>
                  <a:cubicBezTo>
                    <a:pt x="132" y="42"/>
                    <a:pt x="144" y="44"/>
                    <a:pt x="156" y="44"/>
                  </a:cubicBezTo>
                  <a:cubicBezTo>
                    <a:pt x="189" y="44"/>
                    <a:pt x="218" y="34"/>
                    <a:pt x="247" y="20"/>
                  </a:cubicBezTo>
                  <a:cubicBezTo>
                    <a:pt x="207" y="20"/>
                    <a:pt x="168" y="10"/>
                    <a:pt x="118" y="10"/>
                  </a:cubicBezTo>
                  <a:cubicBezTo>
                    <a:pt x="79" y="0"/>
                    <a:pt x="40" y="0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2339290" y="3104762"/>
              <a:ext cx="24879" cy="13755"/>
            </a:xfrm>
            <a:custGeom>
              <a:rect b="b" l="l" r="r" t="t"/>
              <a:pathLst>
                <a:path extrusionOk="0" h="230" w="416">
                  <a:moveTo>
                    <a:pt x="273" y="22"/>
                  </a:moveTo>
                  <a:cubicBezTo>
                    <a:pt x="308" y="22"/>
                    <a:pt x="344" y="33"/>
                    <a:pt x="376" y="52"/>
                  </a:cubicBezTo>
                  <a:cubicBezTo>
                    <a:pt x="396" y="71"/>
                    <a:pt x="396" y="91"/>
                    <a:pt x="366" y="111"/>
                  </a:cubicBezTo>
                  <a:cubicBezTo>
                    <a:pt x="336" y="121"/>
                    <a:pt x="317" y="131"/>
                    <a:pt x="287" y="140"/>
                  </a:cubicBezTo>
                  <a:cubicBezTo>
                    <a:pt x="238" y="150"/>
                    <a:pt x="198" y="160"/>
                    <a:pt x="149" y="170"/>
                  </a:cubicBezTo>
                  <a:cubicBezTo>
                    <a:pt x="106" y="180"/>
                    <a:pt x="69" y="182"/>
                    <a:pt x="44" y="184"/>
                  </a:cubicBezTo>
                  <a:lnTo>
                    <a:pt x="44" y="184"/>
                  </a:lnTo>
                  <a:cubicBezTo>
                    <a:pt x="55" y="155"/>
                    <a:pt x="70" y="131"/>
                    <a:pt x="90" y="111"/>
                  </a:cubicBezTo>
                  <a:cubicBezTo>
                    <a:pt x="119" y="71"/>
                    <a:pt x="169" y="42"/>
                    <a:pt x="218" y="32"/>
                  </a:cubicBezTo>
                  <a:cubicBezTo>
                    <a:pt x="235" y="25"/>
                    <a:pt x="254" y="22"/>
                    <a:pt x="273" y="22"/>
                  </a:cubicBezTo>
                  <a:close/>
                  <a:moveTo>
                    <a:pt x="270" y="1"/>
                  </a:moveTo>
                  <a:cubicBezTo>
                    <a:pt x="164" y="1"/>
                    <a:pt x="63" y="72"/>
                    <a:pt x="32" y="184"/>
                  </a:cubicBezTo>
                  <a:lnTo>
                    <a:pt x="32" y="184"/>
                  </a:lnTo>
                  <a:cubicBezTo>
                    <a:pt x="12" y="185"/>
                    <a:pt x="1" y="186"/>
                    <a:pt x="1" y="190"/>
                  </a:cubicBezTo>
                  <a:cubicBezTo>
                    <a:pt x="10" y="192"/>
                    <a:pt x="19" y="193"/>
                    <a:pt x="28" y="194"/>
                  </a:cubicBezTo>
                  <a:lnTo>
                    <a:pt x="28" y="194"/>
                  </a:lnTo>
                  <a:cubicBezTo>
                    <a:pt x="21" y="213"/>
                    <a:pt x="21" y="229"/>
                    <a:pt x="31" y="229"/>
                  </a:cubicBezTo>
                  <a:cubicBezTo>
                    <a:pt x="33" y="218"/>
                    <a:pt x="36" y="206"/>
                    <a:pt x="39" y="196"/>
                  </a:cubicBezTo>
                  <a:lnTo>
                    <a:pt x="39" y="196"/>
                  </a:lnTo>
                  <a:cubicBezTo>
                    <a:pt x="50" y="197"/>
                    <a:pt x="60" y="197"/>
                    <a:pt x="70" y="197"/>
                  </a:cubicBezTo>
                  <a:cubicBezTo>
                    <a:pt x="92" y="197"/>
                    <a:pt x="114" y="195"/>
                    <a:pt x="139" y="190"/>
                  </a:cubicBezTo>
                  <a:cubicBezTo>
                    <a:pt x="188" y="180"/>
                    <a:pt x="238" y="170"/>
                    <a:pt x="287" y="160"/>
                  </a:cubicBezTo>
                  <a:cubicBezTo>
                    <a:pt x="317" y="150"/>
                    <a:pt x="346" y="140"/>
                    <a:pt x="376" y="131"/>
                  </a:cubicBezTo>
                  <a:cubicBezTo>
                    <a:pt x="386" y="121"/>
                    <a:pt x="405" y="101"/>
                    <a:pt x="405" y="81"/>
                  </a:cubicBezTo>
                  <a:cubicBezTo>
                    <a:pt x="415" y="62"/>
                    <a:pt x="405" y="42"/>
                    <a:pt x="386" y="32"/>
                  </a:cubicBezTo>
                  <a:cubicBezTo>
                    <a:pt x="349" y="11"/>
                    <a:pt x="309" y="1"/>
                    <a:pt x="27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5"/>
            <p:cNvSpPr/>
            <p:nvPr/>
          </p:nvSpPr>
          <p:spPr>
            <a:xfrm>
              <a:off x="2331037" y="3100755"/>
              <a:ext cx="11901" cy="15968"/>
            </a:xfrm>
            <a:custGeom>
              <a:rect b="b" l="l" r="r" t="t"/>
              <a:pathLst>
                <a:path extrusionOk="0" h="267" w="199">
                  <a:moveTo>
                    <a:pt x="50" y="0"/>
                  </a:moveTo>
                  <a:cubicBezTo>
                    <a:pt x="21" y="0"/>
                    <a:pt x="1" y="30"/>
                    <a:pt x="1" y="59"/>
                  </a:cubicBezTo>
                  <a:cubicBezTo>
                    <a:pt x="1" y="79"/>
                    <a:pt x="11" y="99"/>
                    <a:pt x="21" y="119"/>
                  </a:cubicBezTo>
                  <a:cubicBezTo>
                    <a:pt x="40" y="148"/>
                    <a:pt x="60" y="178"/>
                    <a:pt x="90" y="207"/>
                  </a:cubicBezTo>
                  <a:cubicBezTo>
                    <a:pt x="109" y="227"/>
                    <a:pt x="139" y="247"/>
                    <a:pt x="169" y="267"/>
                  </a:cubicBezTo>
                  <a:cubicBezTo>
                    <a:pt x="169" y="267"/>
                    <a:pt x="139" y="237"/>
                    <a:pt x="99" y="188"/>
                  </a:cubicBezTo>
                  <a:cubicBezTo>
                    <a:pt x="80" y="168"/>
                    <a:pt x="60" y="138"/>
                    <a:pt x="50" y="109"/>
                  </a:cubicBezTo>
                  <a:cubicBezTo>
                    <a:pt x="30" y="79"/>
                    <a:pt x="21" y="30"/>
                    <a:pt x="50" y="20"/>
                  </a:cubicBezTo>
                  <a:cubicBezTo>
                    <a:pt x="53" y="19"/>
                    <a:pt x="57" y="18"/>
                    <a:pt x="60" y="18"/>
                  </a:cubicBezTo>
                  <a:cubicBezTo>
                    <a:pt x="88" y="18"/>
                    <a:pt x="121" y="53"/>
                    <a:pt x="139" y="79"/>
                  </a:cubicBezTo>
                  <a:cubicBezTo>
                    <a:pt x="149" y="109"/>
                    <a:pt x="169" y="138"/>
                    <a:pt x="169" y="168"/>
                  </a:cubicBezTo>
                  <a:cubicBezTo>
                    <a:pt x="178" y="198"/>
                    <a:pt x="178" y="237"/>
                    <a:pt x="178" y="267"/>
                  </a:cubicBezTo>
                  <a:cubicBezTo>
                    <a:pt x="198" y="237"/>
                    <a:pt x="198" y="198"/>
                    <a:pt x="198" y="168"/>
                  </a:cubicBezTo>
                  <a:cubicBezTo>
                    <a:pt x="188" y="129"/>
                    <a:pt x="178" y="99"/>
                    <a:pt x="159" y="69"/>
                  </a:cubicBezTo>
                  <a:cubicBezTo>
                    <a:pt x="139" y="30"/>
                    <a:pt x="90" y="0"/>
                    <a:pt x="5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5"/>
            <p:cNvSpPr/>
            <p:nvPr/>
          </p:nvSpPr>
          <p:spPr>
            <a:xfrm>
              <a:off x="2203594" y="3104283"/>
              <a:ext cx="44914" cy="37797"/>
            </a:xfrm>
            <a:custGeom>
              <a:rect b="b" l="l" r="r" t="t"/>
              <a:pathLst>
                <a:path extrusionOk="0" h="632" w="751">
                  <a:moveTo>
                    <a:pt x="40" y="0"/>
                  </a:moveTo>
                  <a:cubicBezTo>
                    <a:pt x="20" y="0"/>
                    <a:pt x="10" y="0"/>
                    <a:pt x="0" y="10"/>
                  </a:cubicBezTo>
                  <a:cubicBezTo>
                    <a:pt x="0" y="10"/>
                    <a:pt x="60" y="10"/>
                    <a:pt x="158" y="20"/>
                  </a:cubicBezTo>
                  <a:cubicBezTo>
                    <a:pt x="415" y="50"/>
                    <a:pt x="622" y="227"/>
                    <a:pt x="701" y="484"/>
                  </a:cubicBezTo>
                  <a:cubicBezTo>
                    <a:pt x="731" y="573"/>
                    <a:pt x="741" y="632"/>
                    <a:pt x="741" y="632"/>
                  </a:cubicBezTo>
                  <a:cubicBezTo>
                    <a:pt x="750" y="632"/>
                    <a:pt x="741" y="622"/>
                    <a:pt x="741" y="592"/>
                  </a:cubicBezTo>
                  <a:cubicBezTo>
                    <a:pt x="741" y="553"/>
                    <a:pt x="731" y="514"/>
                    <a:pt x="721" y="474"/>
                  </a:cubicBezTo>
                  <a:cubicBezTo>
                    <a:pt x="642" y="218"/>
                    <a:pt x="425" y="30"/>
                    <a:pt x="15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2215376" y="3051775"/>
              <a:ext cx="3050" cy="52569"/>
            </a:xfrm>
            <a:custGeom>
              <a:rect b="b" l="l" r="r" t="t"/>
              <a:pathLst>
                <a:path extrusionOk="0" h="879" w="51">
                  <a:moveTo>
                    <a:pt x="40" y="0"/>
                  </a:moveTo>
                  <a:cubicBezTo>
                    <a:pt x="21" y="148"/>
                    <a:pt x="11" y="296"/>
                    <a:pt x="11" y="444"/>
                  </a:cubicBezTo>
                  <a:cubicBezTo>
                    <a:pt x="1" y="592"/>
                    <a:pt x="1" y="740"/>
                    <a:pt x="11" y="878"/>
                  </a:cubicBezTo>
                  <a:cubicBezTo>
                    <a:pt x="30" y="740"/>
                    <a:pt x="40" y="592"/>
                    <a:pt x="40" y="444"/>
                  </a:cubicBezTo>
                  <a:cubicBezTo>
                    <a:pt x="50" y="296"/>
                    <a:pt x="50" y="148"/>
                    <a:pt x="4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5"/>
            <p:cNvSpPr/>
            <p:nvPr/>
          </p:nvSpPr>
          <p:spPr>
            <a:xfrm>
              <a:off x="2264355" y="3130597"/>
              <a:ext cx="37259" cy="2631"/>
            </a:xfrm>
            <a:custGeom>
              <a:rect b="b" l="l" r="r" t="t"/>
              <a:pathLst>
                <a:path extrusionOk="0" h="44" w="623">
                  <a:moveTo>
                    <a:pt x="34" y="0"/>
                  </a:moveTo>
                  <a:cubicBezTo>
                    <a:pt x="13" y="0"/>
                    <a:pt x="1" y="2"/>
                    <a:pt x="1" y="4"/>
                  </a:cubicBezTo>
                  <a:cubicBezTo>
                    <a:pt x="99" y="24"/>
                    <a:pt x="208" y="44"/>
                    <a:pt x="317" y="44"/>
                  </a:cubicBezTo>
                  <a:cubicBezTo>
                    <a:pt x="415" y="44"/>
                    <a:pt x="524" y="44"/>
                    <a:pt x="622" y="24"/>
                  </a:cubicBezTo>
                  <a:cubicBezTo>
                    <a:pt x="622" y="19"/>
                    <a:pt x="588" y="19"/>
                    <a:pt x="532" y="19"/>
                  </a:cubicBezTo>
                  <a:cubicBezTo>
                    <a:pt x="477" y="19"/>
                    <a:pt x="400" y="19"/>
                    <a:pt x="317" y="14"/>
                  </a:cubicBezTo>
                  <a:cubicBezTo>
                    <a:pt x="191" y="7"/>
                    <a:pt x="85" y="0"/>
                    <a:pt x="3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5"/>
            <p:cNvSpPr/>
            <p:nvPr/>
          </p:nvSpPr>
          <p:spPr>
            <a:xfrm>
              <a:off x="2239596" y="3130119"/>
              <a:ext cx="3588" cy="7296"/>
            </a:xfrm>
            <a:custGeom>
              <a:rect b="b" l="l" r="r" t="t"/>
              <a:pathLst>
                <a:path extrusionOk="0" h="122" w="60">
                  <a:moveTo>
                    <a:pt x="4" y="0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3"/>
                    <a:pt x="10" y="32"/>
                    <a:pt x="20" y="62"/>
                  </a:cubicBezTo>
                  <a:cubicBezTo>
                    <a:pt x="30" y="91"/>
                    <a:pt x="40" y="121"/>
                    <a:pt x="50" y="121"/>
                  </a:cubicBezTo>
                  <a:cubicBezTo>
                    <a:pt x="60" y="121"/>
                    <a:pt x="60" y="91"/>
                    <a:pt x="50" y="52"/>
                  </a:cubicBezTo>
                  <a:cubicBezTo>
                    <a:pt x="42" y="1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2230147" y="3118218"/>
              <a:ext cx="5382" cy="5024"/>
            </a:xfrm>
            <a:custGeom>
              <a:rect b="b" l="l" r="r" t="t"/>
              <a:pathLst>
                <a:path extrusionOk="0" h="84" w="90">
                  <a:moveTo>
                    <a:pt x="10" y="1"/>
                  </a:moveTo>
                  <a:cubicBezTo>
                    <a:pt x="6" y="1"/>
                    <a:pt x="3" y="2"/>
                    <a:pt x="1" y="4"/>
                  </a:cubicBezTo>
                  <a:cubicBezTo>
                    <a:pt x="1" y="4"/>
                    <a:pt x="10" y="24"/>
                    <a:pt x="30" y="54"/>
                  </a:cubicBezTo>
                  <a:cubicBezTo>
                    <a:pt x="50" y="73"/>
                    <a:pt x="70" y="83"/>
                    <a:pt x="79" y="83"/>
                  </a:cubicBezTo>
                  <a:cubicBezTo>
                    <a:pt x="89" y="73"/>
                    <a:pt x="70" y="54"/>
                    <a:pt x="50" y="34"/>
                  </a:cubicBezTo>
                  <a:cubicBezTo>
                    <a:pt x="35" y="12"/>
                    <a:pt x="20" y="1"/>
                    <a:pt x="1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5"/>
            <p:cNvSpPr/>
            <p:nvPr/>
          </p:nvSpPr>
          <p:spPr>
            <a:xfrm>
              <a:off x="2216572" y="3111699"/>
              <a:ext cx="7715" cy="3409"/>
            </a:xfrm>
            <a:custGeom>
              <a:rect b="b" l="l" r="r" t="t"/>
              <a:pathLst>
                <a:path extrusionOk="0" h="57" w="129">
                  <a:moveTo>
                    <a:pt x="42" y="1"/>
                  </a:moveTo>
                  <a:cubicBezTo>
                    <a:pt x="20" y="1"/>
                    <a:pt x="1" y="8"/>
                    <a:pt x="1" y="15"/>
                  </a:cubicBezTo>
                  <a:cubicBezTo>
                    <a:pt x="1" y="24"/>
                    <a:pt x="30" y="24"/>
                    <a:pt x="60" y="34"/>
                  </a:cubicBezTo>
                  <a:cubicBezTo>
                    <a:pt x="92" y="42"/>
                    <a:pt x="111" y="57"/>
                    <a:pt x="117" y="57"/>
                  </a:cubicBezTo>
                  <a:cubicBezTo>
                    <a:pt x="118" y="57"/>
                    <a:pt x="119" y="56"/>
                    <a:pt x="119" y="54"/>
                  </a:cubicBezTo>
                  <a:cubicBezTo>
                    <a:pt x="129" y="54"/>
                    <a:pt x="109" y="24"/>
                    <a:pt x="70" y="5"/>
                  </a:cubicBezTo>
                  <a:cubicBezTo>
                    <a:pt x="61" y="2"/>
                    <a:pt x="51" y="1"/>
                    <a:pt x="4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5"/>
            <p:cNvSpPr/>
            <p:nvPr/>
          </p:nvSpPr>
          <p:spPr>
            <a:xfrm>
              <a:off x="2207123" y="3109127"/>
              <a:ext cx="4186" cy="2273"/>
            </a:xfrm>
            <a:custGeom>
              <a:rect b="b" l="l" r="r" t="t"/>
              <a:pathLst>
                <a:path extrusionOk="0" h="38" w="70">
                  <a:moveTo>
                    <a:pt x="13" y="1"/>
                  </a:moveTo>
                  <a:cubicBezTo>
                    <a:pt x="6" y="1"/>
                    <a:pt x="1" y="3"/>
                    <a:pt x="1" y="8"/>
                  </a:cubicBezTo>
                  <a:cubicBezTo>
                    <a:pt x="1" y="18"/>
                    <a:pt x="11" y="28"/>
                    <a:pt x="30" y="38"/>
                  </a:cubicBezTo>
                  <a:lnTo>
                    <a:pt x="70" y="38"/>
                  </a:lnTo>
                  <a:cubicBezTo>
                    <a:pt x="70" y="28"/>
                    <a:pt x="60" y="18"/>
                    <a:pt x="40" y="8"/>
                  </a:cubicBezTo>
                  <a:cubicBezTo>
                    <a:pt x="30" y="3"/>
                    <a:pt x="20" y="1"/>
                    <a:pt x="1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1728750" y="2995679"/>
              <a:ext cx="243586" cy="131093"/>
            </a:xfrm>
            <a:custGeom>
              <a:rect b="b" l="l" r="r" t="t"/>
              <a:pathLst>
                <a:path extrusionOk="0" h="2192" w="4073">
                  <a:moveTo>
                    <a:pt x="2010" y="1"/>
                  </a:moveTo>
                  <a:lnTo>
                    <a:pt x="1705" y="1096"/>
                  </a:lnTo>
                  <a:cubicBezTo>
                    <a:pt x="1705" y="1096"/>
                    <a:pt x="1378" y="1081"/>
                    <a:pt x="1026" y="1081"/>
                  </a:cubicBezTo>
                  <a:cubicBezTo>
                    <a:pt x="537" y="1081"/>
                    <a:pt x="1" y="1111"/>
                    <a:pt x="224" y="1254"/>
                  </a:cubicBezTo>
                  <a:cubicBezTo>
                    <a:pt x="570" y="1471"/>
                    <a:pt x="2918" y="2034"/>
                    <a:pt x="3500" y="2162"/>
                  </a:cubicBezTo>
                  <a:lnTo>
                    <a:pt x="3629" y="2191"/>
                  </a:lnTo>
                  <a:lnTo>
                    <a:pt x="4073" y="573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5"/>
            <p:cNvSpPr/>
            <p:nvPr/>
          </p:nvSpPr>
          <p:spPr>
            <a:xfrm>
              <a:off x="1901464" y="3087538"/>
              <a:ext cx="54363" cy="36840"/>
            </a:xfrm>
            <a:custGeom>
              <a:rect b="b" l="l" r="r" t="t"/>
              <a:pathLst>
                <a:path extrusionOk="0" h="616" w="909">
                  <a:moveTo>
                    <a:pt x="657" y="0"/>
                  </a:moveTo>
                  <a:cubicBezTo>
                    <a:pt x="565" y="0"/>
                    <a:pt x="472" y="18"/>
                    <a:pt x="385" y="54"/>
                  </a:cubicBezTo>
                  <a:cubicBezTo>
                    <a:pt x="218" y="123"/>
                    <a:pt x="79" y="261"/>
                    <a:pt x="1" y="428"/>
                  </a:cubicBezTo>
                  <a:lnTo>
                    <a:pt x="750" y="616"/>
                  </a:lnTo>
                  <a:lnTo>
                    <a:pt x="908" y="44"/>
                  </a:lnTo>
                  <a:cubicBezTo>
                    <a:pt x="828" y="15"/>
                    <a:pt x="742" y="0"/>
                    <a:pt x="6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5"/>
            <p:cNvSpPr/>
            <p:nvPr/>
          </p:nvSpPr>
          <p:spPr>
            <a:xfrm>
              <a:off x="1735628" y="3060626"/>
              <a:ext cx="210753" cy="65546"/>
            </a:xfrm>
            <a:custGeom>
              <a:rect b="b" l="l" r="r" t="t"/>
              <a:pathLst>
                <a:path extrusionOk="0" h="1096" w="3524">
                  <a:moveTo>
                    <a:pt x="672" y="0"/>
                  </a:moveTo>
                  <a:cubicBezTo>
                    <a:pt x="672" y="0"/>
                    <a:pt x="1" y="0"/>
                    <a:pt x="50" y="119"/>
                  </a:cubicBezTo>
                  <a:cubicBezTo>
                    <a:pt x="100" y="247"/>
                    <a:pt x="2448" y="898"/>
                    <a:pt x="3514" y="1096"/>
                  </a:cubicBezTo>
                  <a:lnTo>
                    <a:pt x="3523" y="1046"/>
                  </a:lnTo>
                  <a:lnTo>
                    <a:pt x="771" y="306"/>
                  </a:lnTo>
                  <a:cubicBezTo>
                    <a:pt x="771" y="306"/>
                    <a:pt x="790" y="40"/>
                    <a:pt x="6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1739216" y="3065949"/>
              <a:ext cx="209497" cy="58310"/>
            </a:xfrm>
            <a:custGeom>
              <a:rect b="b" l="l" r="r" t="t"/>
              <a:pathLst>
                <a:path extrusionOk="0" h="975" w="3503">
                  <a:moveTo>
                    <a:pt x="0" y="0"/>
                  </a:moveTo>
                  <a:lnTo>
                    <a:pt x="30" y="20"/>
                  </a:lnTo>
                  <a:lnTo>
                    <a:pt x="138" y="49"/>
                  </a:lnTo>
                  <a:lnTo>
                    <a:pt x="503" y="178"/>
                  </a:lnTo>
                  <a:cubicBezTo>
                    <a:pt x="819" y="276"/>
                    <a:pt x="1253" y="405"/>
                    <a:pt x="1737" y="533"/>
                  </a:cubicBezTo>
                  <a:cubicBezTo>
                    <a:pt x="2220" y="671"/>
                    <a:pt x="2664" y="780"/>
                    <a:pt x="2980" y="859"/>
                  </a:cubicBezTo>
                  <a:lnTo>
                    <a:pt x="3355" y="947"/>
                  </a:lnTo>
                  <a:lnTo>
                    <a:pt x="3438" y="963"/>
                  </a:lnTo>
                  <a:lnTo>
                    <a:pt x="3438" y="963"/>
                  </a:lnTo>
                  <a:lnTo>
                    <a:pt x="3355" y="937"/>
                  </a:lnTo>
                  <a:lnTo>
                    <a:pt x="2970" y="839"/>
                  </a:lnTo>
                  <a:cubicBezTo>
                    <a:pt x="2664" y="760"/>
                    <a:pt x="2220" y="641"/>
                    <a:pt x="1737" y="513"/>
                  </a:cubicBezTo>
                  <a:cubicBezTo>
                    <a:pt x="1253" y="375"/>
                    <a:pt x="819" y="247"/>
                    <a:pt x="503" y="148"/>
                  </a:cubicBezTo>
                  <a:lnTo>
                    <a:pt x="138" y="40"/>
                  </a:lnTo>
                  <a:lnTo>
                    <a:pt x="40" y="10"/>
                  </a:lnTo>
                  <a:cubicBezTo>
                    <a:pt x="20" y="10"/>
                    <a:pt x="10" y="0"/>
                    <a:pt x="0" y="0"/>
                  </a:cubicBezTo>
                  <a:close/>
                  <a:moveTo>
                    <a:pt x="3438" y="963"/>
                  </a:moveTo>
                  <a:lnTo>
                    <a:pt x="3454" y="967"/>
                  </a:lnTo>
                  <a:lnTo>
                    <a:pt x="3463" y="967"/>
                  </a:lnTo>
                  <a:lnTo>
                    <a:pt x="3438" y="963"/>
                  </a:lnTo>
                  <a:close/>
                  <a:moveTo>
                    <a:pt x="3463" y="967"/>
                  </a:moveTo>
                  <a:cubicBezTo>
                    <a:pt x="3468" y="972"/>
                    <a:pt x="3476" y="974"/>
                    <a:pt x="3483" y="974"/>
                  </a:cubicBezTo>
                  <a:cubicBezTo>
                    <a:pt x="3491" y="974"/>
                    <a:pt x="3498" y="972"/>
                    <a:pt x="3503" y="967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5"/>
            <p:cNvSpPr/>
            <p:nvPr/>
          </p:nvSpPr>
          <p:spPr>
            <a:xfrm>
              <a:off x="1775218" y="3058832"/>
              <a:ext cx="8313" cy="22487"/>
            </a:xfrm>
            <a:custGeom>
              <a:rect b="b" l="l" r="r" t="t"/>
              <a:pathLst>
                <a:path extrusionOk="0" h="376" w="139">
                  <a:moveTo>
                    <a:pt x="0" y="1"/>
                  </a:moveTo>
                  <a:lnTo>
                    <a:pt x="0" y="1"/>
                  </a:lnTo>
                  <a:cubicBezTo>
                    <a:pt x="30" y="50"/>
                    <a:pt x="59" y="109"/>
                    <a:pt x="89" y="178"/>
                  </a:cubicBezTo>
                  <a:cubicBezTo>
                    <a:pt x="99" y="238"/>
                    <a:pt x="109" y="307"/>
                    <a:pt x="109" y="376"/>
                  </a:cubicBezTo>
                  <a:cubicBezTo>
                    <a:pt x="128" y="307"/>
                    <a:pt x="138" y="238"/>
                    <a:pt x="109" y="168"/>
                  </a:cubicBezTo>
                  <a:cubicBezTo>
                    <a:pt x="99" y="99"/>
                    <a:pt x="59" y="40"/>
                    <a:pt x="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5"/>
            <p:cNvSpPr/>
            <p:nvPr/>
          </p:nvSpPr>
          <p:spPr>
            <a:xfrm>
              <a:off x="1818875" y="3060626"/>
              <a:ext cx="4784" cy="12439"/>
            </a:xfrm>
            <a:custGeom>
              <a:rect b="b" l="l" r="r" t="t"/>
              <a:pathLst>
                <a:path extrusionOk="0" h="208" w="80">
                  <a:moveTo>
                    <a:pt x="10" y="0"/>
                  </a:moveTo>
                  <a:lnTo>
                    <a:pt x="10" y="0"/>
                  </a:lnTo>
                  <a:cubicBezTo>
                    <a:pt x="0" y="10"/>
                    <a:pt x="10" y="50"/>
                    <a:pt x="30" y="109"/>
                  </a:cubicBezTo>
                  <a:cubicBezTo>
                    <a:pt x="40" y="168"/>
                    <a:pt x="59" y="208"/>
                    <a:pt x="69" y="208"/>
                  </a:cubicBezTo>
                  <a:cubicBezTo>
                    <a:pt x="79" y="208"/>
                    <a:pt x="69" y="158"/>
                    <a:pt x="49" y="99"/>
                  </a:cubicBezTo>
                  <a:cubicBezTo>
                    <a:pt x="40" y="40"/>
                    <a:pt x="20" y="0"/>
                    <a:pt x="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5"/>
            <p:cNvSpPr/>
            <p:nvPr/>
          </p:nvSpPr>
          <p:spPr>
            <a:xfrm>
              <a:off x="1828324" y="3061224"/>
              <a:ext cx="7117" cy="9509"/>
            </a:xfrm>
            <a:custGeom>
              <a:rect b="b" l="l" r="r" t="t"/>
              <a:pathLst>
                <a:path extrusionOk="0" h="159" w="119">
                  <a:moveTo>
                    <a:pt x="10" y="0"/>
                  </a:moveTo>
                  <a:lnTo>
                    <a:pt x="10" y="0"/>
                  </a:lnTo>
                  <a:cubicBezTo>
                    <a:pt x="0" y="10"/>
                    <a:pt x="20" y="40"/>
                    <a:pt x="49" y="89"/>
                  </a:cubicBezTo>
                  <a:cubicBezTo>
                    <a:pt x="69" y="128"/>
                    <a:pt x="99" y="158"/>
                    <a:pt x="109" y="158"/>
                  </a:cubicBezTo>
                  <a:cubicBezTo>
                    <a:pt x="118" y="148"/>
                    <a:pt x="89" y="109"/>
                    <a:pt x="69" y="69"/>
                  </a:cubicBezTo>
                  <a:cubicBezTo>
                    <a:pt x="40" y="30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5"/>
            <p:cNvSpPr/>
            <p:nvPr/>
          </p:nvSpPr>
          <p:spPr>
            <a:xfrm>
              <a:off x="1831254" y="3057098"/>
              <a:ext cx="13037" cy="3588"/>
            </a:xfrm>
            <a:custGeom>
              <a:rect b="b" l="l" r="r" t="t"/>
              <a:pathLst>
                <a:path extrusionOk="0" h="60" w="218">
                  <a:moveTo>
                    <a:pt x="0" y="0"/>
                  </a:moveTo>
                  <a:cubicBezTo>
                    <a:pt x="0" y="10"/>
                    <a:pt x="40" y="30"/>
                    <a:pt x="99" y="40"/>
                  </a:cubicBezTo>
                  <a:cubicBezTo>
                    <a:pt x="139" y="49"/>
                    <a:pt x="178" y="59"/>
                    <a:pt x="217" y="59"/>
                  </a:cubicBezTo>
                  <a:cubicBezTo>
                    <a:pt x="217" y="49"/>
                    <a:pt x="168" y="30"/>
                    <a:pt x="109" y="20"/>
                  </a:cubicBezTo>
                  <a:cubicBezTo>
                    <a:pt x="69" y="0"/>
                    <a:pt x="40" y="0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5"/>
            <p:cNvSpPr/>
            <p:nvPr/>
          </p:nvSpPr>
          <p:spPr>
            <a:xfrm>
              <a:off x="1833587" y="3049981"/>
              <a:ext cx="14832" cy="3469"/>
            </a:xfrm>
            <a:custGeom>
              <a:rect b="b" l="l" r="r" t="t"/>
              <a:pathLst>
                <a:path extrusionOk="0" h="58" w="248">
                  <a:moveTo>
                    <a:pt x="1" y="1"/>
                  </a:moveTo>
                  <a:cubicBezTo>
                    <a:pt x="40" y="30"/>
                    <a:pt x="80" y="50"/>
                    <a:pt x="129" y="50"/>
                  </a:cubicBezTo>
                  <a:cubicBezTo>
                    <a:pt x="149" y="55"/>
                    <a:pt x="169" y="57"/>
                    <a:pt x="188" y="57"/>
                  </a:cubicBezTo>
                  <a:cubicBezTo>
                    <a:pt x="208" y="57"/>
                    <a:pt x="228" y="55"/>
                    <a:pt x="248" y="50"/>
                  </a:cubicBezTo>
                  <a:cubicBezTo>
                    <a:pt x="208" y="40"/>
                    <a:pt x="169" y="30"/>
                    <a:pt x="129" y="20"/>
                  </a:cubicBezTo>
                  <a:cubicBezTo>
                    <a:pt x="90" y="11"/>
                    <a:pt x="40" y="1"/>
                    <a:pt x="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5"/>
            <p:cNvSpPr/>
            <p:nvPr/>
          </p:nvSpPr>
          <p:spPr>
            <a:xfrm>
              <a:off x="1800575" y="3045077"/>
              <a:ext cx="21291" cy="17942"/>
            </a:xfrm>
            <a:custGeom>
              <a:rect b="b" l="l" r="r" t="t"/>
              <a:pathLst>
                <a:path extrusionOk="0" h="300" w="356">
                  <a:moveTo>
                    <a:pt x="82" y="30"/>
                  </a:moveTo>
                  <a:cubicBezTo>
                    <a:pt x="126" y="30"/>
                    <a:pt x="170" y="43"/>
                    <a:pt x="207" y="73"/>
                  </a:cubicBezTo>
                  <a:cubicBezTo>
                    <a:pt x="247" y="93"/>
                    <a:pt x="277" y="132"/>
                    <a:pt x="296" y="172"/>
                  </a:cubicBezTo>
                  <a:cubicBezTo>
                    <a:pt x="309" y="198"/>
                    <a:pt x="318" y="224"/>
                    <a:pt x="323" y="253"/>
                  </a:cubicBezTo>
                  <a:lnTo>
                    <a:pt x="323" y="253"/>
                  </a:lnTo>
                  <a:cubicBezTo>
                    <a:pt x="302" y="246"/>
                    <a:pt x="272" y="236"/>
                    <a:pt x="237" y="221"/>
                  </a:cubicBezTo>
                  <a:cubicBezTo>
                    <a:pt x="188" y="201"/>
                    <a:pt x="148" y="172"/>
                    <a:pt x="109" y="142"/>
                  </a:cubicBezTo>
                  <a:cubicBezTo>
                    <a:pt x="89" y="132"/>
                    <a:pt x="59" y="112"/>
                    <a:pt x="40" y="93"/>
                  </a:cubicBezTo>
                  <a:cubicBezTo>
                    <a:pt x="20" y="73"/>
                    <a:pt x="20" y="43"/>
                    <a:pt x="40" y="33"/>
                  </a:cubicBezTo>
                  <a:cubicBezTo>
                    <a:pt x="54" y="31"/>
                    <a:pt x="68" y="30"/>
                    <a:pt x="82" y="30"/>
                  </a:cubicBezTo>
                  <a:close/>
                  <a:moveTo>
                    <a:pt x="75" y="0"/>
                  </a:moveTo>
                  <a:cubicBezTo>
                    <a:pt x="60" y="0"/>
                    <a:pt x="45" y="1"/>
                    <a:pt x="30" y="4"/>
                  </a:cubicBezTo>
                  <a:cubicBezTo>
                    <a:pt x="10" y="14"/>
                    <a:pt x="0" y="33"/>
                    <a:pt x="0" y="53"/>
                  </a:cubicBezTo>
                  <a:cubicBezTo>
                    <a:pt x="0" y="73"/>
                    <a:pt x="10" y="93"/>
                    <a:pt x="20" y="102"/>
                  </a:cubicBezTo>
                  <a:cubicBezTo>
                    <a:pt x="40" y="122"/>
                    <a:pt x="69" y="142"/>
                    <a:pt x="89" y="162"/>
                  </a:cubicBezTo>
                  <a:cubicBezTo>
                    <a:pt x="129" y="181"/>
                    <a:pt x="178" y="211"/>
                    <a:pt x="227" y="231"/>
                  </a:cubicBezTo>
                  <a:cubicBezTo>
                    <a:pt x="258" y="246"/>
                    <a:pt x="289" y="255"/>
                    <a:pt x="324" y="263"/>
                  </a:cubicBezTo>
                  <a:lnTo>
                    <a:pt x="324" y="263"/>
                  </a:lnTo>
                  <a:cubicBezTo>
                    <a:pt x="325" y="275"/>
                    <a:pt x="326" y="287"/>
                    <a:pt x="326" y="300"/>
                  </a:cubicBezTo>
                  <a:cubicBezTo>
                    <a:pt x="335" y="300"/>
                    <a:pt x="336" y="284"/>
                    <a:pt x="336" y="266"/>
                  </a:cubicBezTo>
                  <a:lnTo>
                    <a:pt x="336" y="266"/>
                  </a:lnTo>
                  <a:cubicBezTo>
                    <a:pt x="342" y="267"/>
                    <a:pt x="349" y="269"/>
                    <a:pt x="355" y="270"/>
                  </a:cubicBezTo>
                  <a:cubicBezTo>
                    <a:pt x="355" y="266"/>
                    <a:pt x="348" y="263"/>
                    <a:pt x="336" y="258"/>
                  </a:cubicBezTo>
                  <a:lnTo>
                    <a:pt x="336" y="258"/>
                  </a:lnTo>
                  <a:cubicBezTo>
                    <a:pt x="335" y="220"/>
                    <a:pt x="326" y="191"/>
                    <a:pt x="316" y="162"/>
                  </a:cubicBezTo>
                  <a:cubicBezTo>
                    <a:pt x="273" y="58"/>
                    <a:pt x="177" y="0"/>
                    <a:pt x="7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5"/>
            <p:cNvSpPr/>
            <p:nvPr/>
          </p:nvSpPr>
          <p:spPr>
            <a:xfrm>
              <a:off x="1818875" y="3047409"/>
              <a:ext cx="15370" cy="13277"/>
            </a:xfrm>
            <a:custGeom>
              <a:rect b="b" l="l" r="r" t="t"/>
              <a:pathLst>
                <a:path extrusionOk="0" h="222" w="257">
                  <a:moveTo>
                    <a:pt x="183" y="1"/>
                  </a:moveTo>
                  <a:cubicBezTo>
                    <a:pt x="146" y="1"/>
                    <a:pt x="112" y="14"/>
                    <a:pt x="89" y="44"/>
                  </a:cubicBezTo>
                  <a:cubicBezTo>
                    <a:pt x="59" y="63"/>
                    <a:pt x="40" y="93"/>
                    <a:pt x="20" y="133"/>
                  </a:cubicBezTo>
                  <a:cubicBezTo>
                    <a:pt x="10" y="162"/>
                    <a:pt x="0" y="192"/>
                    <a:pt x="10" y="221"/>
                  </a:cubicBezTo>
                  <a:cubicBezTo>
                    <a:pt x="20" y="192"/>
                    <a:pt x="30" y="162"/>
                    <a:pt x="40" y="133"/>
                  </a:cubicBezTo>
                  <a:cubicBezTo>
                    <a:pt x="59" y="103"/>
                    <a:pt x="79" y="83"/>
                    <a:pt x="99" y="63"/>
                  </a:cubicBezTo>
                  <a:cubicBezTo>
                    <a:pt x="128" y="34"/>
                    <a:pt x="168" y="24"/>
                    <a:pt x="207" y="24"/>
                  </a:cubicBezTo>
                  <a:cubicBezTo>
                    <a:pt x="237" y="44"/>
                    <a:pt x="207" y="93"/>
                    <a:pt x="188" y="113"/>
                  </a:cubicBezTo>
                  <a:cubicBezTo>
                    <a:pt x="158" y="133"/>
                    <a:pt x="138" y="162"/>
                    <a:pt x="109" y="182"/>
                  </a:cubicBezTo>
                  <a:cubicBezTo>
                    <a:pt x="59" y="211"/>
                    <a:pt x="30" y="221"/>
                    <a:pt x="30" y="221"/>
                  </a:cubicBezTo>
                  <a:cubicBezTo>
                    <a:pt x="59" y="221"/>
                    <a:pt x="89" y="211"/>
                    <a:pt x="119" y="192"/>
                  </a:cubicBezTo>
                  <a:cubicBezTo>
                    <a:pt x="148" y="172"/>
                    <a:pt x="178" y="152"/>
                    <a:pt x="198" y="133"/>
                  </a:cubicBezTo>
                  <a:cubicBezTo>
                    <a:pt x="217" y="113"/>
                    <a:pt x="227" y="93"/>
                    <a:pt x="237" y="73"/>
                  </a:cubicBezTo>
                  <a:cubicBezTo>
                    <a:pt x="257" y="54"/>
                    <a:pt x="247" y="14"/>
                    <a:pt x="217" y="4"/>
                  </a:cubicBezTo>
                  <a:cubicBezTo>
                    <a:pt x="206" y="2"/>
                    <a:pt x="194" y="1"/>
                    <a:pt x="18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5"/>
            <p:cNvSpPr/>
            <p:nvPr/>
          </p:nvSpPr>
          <p:spPr>
            <a:xfrm>
              <a:off x="1902062" y="3085744"/>
              <a:ext cx="53765" cy="26852"/>
            </a:xfrm>
            <a:custGeom>
              <a:rect b="b" l="l" r="r" t="t"/>
              <a:pathLst>
                <a:path extrusionOk="0" h="449" w="899">
                  <a:moveTo>
                    <a:pt x="617" y="1"/>
                  </a:moveTo>
                  <a:cubicBezTo>
                    <a:pt x="530" y="1"/>
                    <a:pt x="443" y="20"/>
                    <a:pt x="356" y="54"/>
                  </a:cubicBezTo>
                  <a:cubicBezTo>
                    <a:pt x="237" y="103"/>
                    <a:pt x="139" y="192"/>
                    <a:pt x="60" y="301"/>
                  </a:cubicBezTo>
                  <a:cubicBezTo>
                    <a:pt x="40" y="330"/>
                    <a:pt x="20" y="370"/>
                    <a:pt x="10" y="399"/>
                  </a:cubicBezTo>
                  <a:cubicBezTo>
                    <a:pt x="0" y="429"/>
                    <a:pt x="0" y="439"/>
                    <a:pt x="0" y="449"/>
                  </a:cubicBezTo>
                  <a:cubicBezTo>
                    <a:pt x="0" y="449"/>
                    <a:pt x="20" y="389"/>
                    <a:pt x="79" y="310"/>
                  </a:cubicBezTo>
                  <a:cubicBezTo>
                    <a:pt x="148" y="202"/>
                    <a:pt x="247" y="123"/>
                    <a:pt x="366" y="74"/>
                  </a:cubicBezTo>
                  <a:cubicBezTo>
                    <a:pt x="446" y="40"/>
                    <a:pt x="531" y="20"/>
                    <a:pt x="617" y="20"/>
                  </a:cubicBezTo>
                  <a:cubicBezTo>
                    <a:pt x="658" y="20"/>
                    <a:pt x="699" y="25"/>
                    <a:pt x="740" y="34"/>
                  </a:cubicBezTo>
                  <a:cubicBezTo>
                    <a:pt x="839" y="44"/>
                    <a:pt x="888" y="64"/>
                    <a:pt x="888" y="64"/>
                  </a:cubicBezTo>
                  <a:cubicBezTo>
                    <a:pt x="898" y="64"/>
                    <a:pt x="879" y="54"/>
                    <a:pt x="859" y="44"/>
                  </a:cubicBezTo>
                  <a:cubicBezTo>
                    <a:pt x="819" y="34"/>
                    <a:pt x="780" y="24"/>
                    <a:pt x="740" y="14"/>
                  </a:cubicBezTo>
                  <a:cubicBezTo>
                    <a:pt x="699" y="5"/>
                    <a:pt x="658" y="1"/>
                    <a:pt x="6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5"/>
            <p:cNvSpPr/>
            <p:nvPr/>
          </p:nvSpPr>
          <p:spPr>
            <a:xfrm>
              <a:off x="1943387" y="3034671"/>
              <a:ext cx="13636" cy="50774"/>
            </a:xfrm>
            <a:custGeom>
              <a:rect b="b" l="l" r="r" t="t"/>
              <a:pathLst>
                <a:path extrusionOk="0" h="849" w="228">
                  <a:moveTo>
                    <a:pt x="227" y="0"/>
                  </a:moveTo>
                  <a:cubicBezTo>
                    <a:pt x="178" y="138"/>
                    <a:pt x="138" y="286"/>
                    <a:pt x="99" y="424"/>
                  </a:cubicBezTo>
                  <a:cubicBezTo>
                    <a:pt x="59" y="563"/>
                    <a:pt x="30" y="711"/>
                    <a:pt x="0" y="849"/>
                  </a:cubicBezTo>
                  <a:cubicBezTo>
                    <a:pt x="49" y="711"/>
                    <a:pt x="89" y="572"/>
                    <a:pt x="128" y="434"/>
                  </a:cubicBezTo>
                  <a:cubicBezTo>
                    <a:pt x="168" y="286"/>
                    <a:pt x="197" y="148"/>
                    <a:pt x="22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5"/>
            <p:cNvSpPr/>
            <p:nvPr/>
          </p:nvSpPr>
          <p:spPr>
            <a:xfrm>
              <a:off x="1853083" y="3087119"/>
              <a:ext cx="36660" cy="9569"/>
            </a:xfrm>
            <a:custGeom>
              <a:rect b="b" l="l" r="r" t="t"/>
              <a:pathLst>
                <a:path extrusionOk="0" h="160" w="613">
                  <a:moveTo>
                    <a:pt x="4" y="0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99" y="51"/>
                    <a:pt x="198" y="80"/>
                    <a:pt x="296" y="110"/>
                  </a:cubicBezTo>
                  <a:cubicBezTo>
                    <a:pt x="395" y="139"/>
                    <a:pt x="504" y="159"/>
                    <a:pt x="612" y="159"/>
                  </a:cubicBezTo>
                  <a:cubicBezTo>
                    <a:pt x="612" y="149"/>
                    <a:pt x="474" y="130"/>
                    <a:pt x="306" y="80"/>
                  </a:cubicBezTo>
                  <a:cubicBezTo>
                    <a:pt x="153" y="44"/>
                    <a:pt x="25" y="0"/>
                    <a:pt x="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5"/>
            <p:cNvSpPr/>
            <p:nvPr/>
          </p:nvSpPr>
          <p:spPr>
            <a:xfrm>
              <a:off x="1907983" y="3103087"/>
              <a:ext cx="5921" cy="6579"/>
            </a:xfrm>
            <a:custGeom>
              <a:rect b="b" l="l" r="r" t="t"/>
              <a:pathLst>
                <a:path extrusionOk="0" h="110" w="99">
                  <a:moveTo>
                    <a:pt x="99" y="1"/>
                  </a:moveTo>
                  <a:cubicBezTo>
                    <a:pt x="89" y="1"/>
                    <a:pt x="59" y="11"/>
                    <a:pt x="30" y="40"/>
                  </a:cubicBezTo>
                  <a:cubicBezTo>
                    <a:pt x="10" y="70"/>
                    <a:pt x="0" y="99"/>
                    <a:pt x="10" y="109"/>
                  </a:cubicBezTo>
                  <a:cubicBezTo>
                    <a:pt x="20" y="109"/>
                    <a:pt x="30" y="90"/>
                    <a:pt x="49" y="60"/>
                  </a:cubicBezTo>
                  <a:cubicBezTo>
                    <a:pt x="79" y="30"/>
                    <a:pt x="99" y="11"/>
                    <a:pt x="9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5"/>
            <p:cNvSpPr/>
            <p:nvPr/>
          </p:nvSpPr>
          <p:spPr>
            <a:xfrm>
              <a:off x="1919764" y="3094236"/>
              <a:ext cx="5981" cy="3828"/>
            </a:xfrm>
            <a:custGeom>
              <a:rect b="b" l="l" r="r" t="t"/>
              <a:pathLst>
                <a:path extrusionOk="0" h="64" w="100">
                  <a:moveTo>
                    <a:pt x="99" y="1"/>
                  </a:moveTo>
                  <a:lnTo>
                    <a:pt x="99" y="1"/>
                  </a:lnTo>
                  <a:cubicBezTo>
                    <a:pt x="99" y="1"/>
                    <a:pt x="69" y="11"/>
                    <a:pt x="50" y="20"/>
                  </a:cubicBezTo>
                  <a:cubicBezTo>
                    <a:pt x="20" y="40"/>
                    <a:pt x="0" y="60"/>
                    <a:pt x="0" y="60"/>
                  </a:cubicBezTo>
                  <a:cubicBezTo>
                    <a:pt x="3" y="63"/>
                    <a:pt x="6" y="64"/>
                    <a:pt x="10" y="64"/>
                  </a:cubicBezTo>
                  <a:cubicBezTo>
                    <a:pt x="22" y="64"/>
                    <a:pt x="38" y="55"/>
                    <a:pt x="60" y="40"/>
                  </a:cubicBezTo>
                  <a:cubicBezTo>
                    <a:pt x="89" y="30"/>
                    <a:pt x="99" y="11"/>
                    <a:pt x="9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5"/>
            <p:cNvSpPr/>
            <p:nvPr/>
          </p:nvSpPr>
          <p:spPr>
            <a:xfrm>
              <a:off x="1932144" y="3091306"/>
              <a:ext cx="8313" cy="2392"/>
            </a:xfrm>
            <a:custGeom>
              <a:rect b="b" l="l" r="r" t="t"/>
              <a:pathLst>
                <a:path extrusionOk="0" h="40" w="139">
                  <a:moveTo>
                    <a:pt x="70" y="0"/>
                  </a:moveTo>
                  <a:cubicBezTo>
                    <a:pt x="30" y="0"/>
                    <a:pt x="1" y="30"/>
                    <a:pt x="11" y="40"/>
                  </a:cubicBezTo>
                  <a:cubicBezTo>
                    <a:pt x="11" y="40"/>
                    <a:pt x="40" y="30"/>
                    <a:pt x="70" y="30"/>
                  </a:cubicBezTo>
                  <a:cubicBezTo>
                    <a:pt x="96" y="30"/>
                    <a:pt x="118" y="34"/>
                    <a:pt x="130" y="34"/>
                  </a:cubicBezTo>
                  <a:cubicBezTo>
                    <a:pt x="135" y="34"/>
                    <a:pt x="139" y="33"/>
                    <a:pt x="139" y="30"/>
                  </a:cubicBezTo>
                  <a:cubicBezTo>
                    <a:pt x="139" y="20"/>
                    <a:pt x="109" y="0"/>
                    <a:pt x="7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5"/>
            <p:cNvSpPr/>
            <p:nvPr/>
          </p:nvSpPr>
          <p:spPr>
            <a:xfrm>
              <a:off x="1946317" y="3092502"/>
              <a:ext cx="4186" cy="1794"/>
            </a:xfrm>
            <a:custGeom>
              <a:rect b="b" l="l" r="r" t="t"/>
              <a:pathLst>
                <a:path extrusionOk="0" h="30" w="70">
                  <a:moveTo>
                    <a:pt x="30" y="0"/>
                  </a:moveTo>
                  <a:cubicBezTo>
                    <a:pt x="10" y="0"/>
                    <a:pt x="0" y="10"/>
                    <a:pt x="0" y="20"/>
                  </a:cubicBezTo>
                  <a:cubicBezTo>
                    <a:pt x="0" y="30"/>
                    <a:pt x="10" y="30"/>
                    <a:pt x="30" y="30"/>
                  </a:cubicBezTo>
                  <a:cubicBezTo>
                    <a:pt x="50" y="30"/>
                    <a:pt x="70" y="20"/>
                    <a:pt x="70" y="10"/>
                  </a:cubicBezTo>
                  <a:cubicBezTo>
                    <a:pt x="70" y="0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5"/>
            <p:cNvSpPr/>
            <p:nvPr/>
          </p:nvSpPr>
          <p:spPr>
            <a:xfrm>
              <a:off x="1791126" y="1811378"/>
              <a:ext cx="602535" cy="1285329"/>
            </a:xfrm>
            <a:custGeom>
              <a:rect b="b" l="l" r="r" t="t"/>
              <a:pathLst>
                <a:path extrusionOk="0" h="21492" w="10075">
                  <a:moveTo>
                    <a:pt x="3543" y="1"/>
                  </a:moveTo>
                  <a:cubicBezTo>
                    <a:pt x="3385" y="218"/>
                    <a:pt x="0" y="20297"/>
                    <a:pt x="0" y="20297"/>
                  </a:cubicBezTo>
                  <a:lnTo>
                    <a:pt x="3543" y="21491"/>
                  </a:lnTo>
                  <a:lnTo>
                    <a:pt x="6523" y="2339"/>
                  </a:lnTo>
                  <a:lnTo>
                    <a:pt x="6157" y="21363"/>
                  </a:lnTo>
                  <a:lnTo>
                    <a:pt x="10075" y="21422"/>
                  </a:lnTo>
                  <a:lnTo>
                    <a:pt x="9512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5"/>
            <p:cNvSpPr/>
            <p:nvPr/>
          </p:nvSpPr>
          <p:spPr>
            <a:xfrm>
              <a:off x="1586357" y="861150"/>
              <a:ext cx="298666" cy="539381"/>
            </a:xfrm>
            <a:custGeom>
              <a:rect b="b" l="l" r="r" t="t"/>
              <a:pathLst>
                <a:path extrusionOk="0" h="9019" w="4994">
                  <a:moveTo>
                    <a:pt x="3434" y="1"/>
                  </a:moveTo>
                  <a:cubicBezTo>
                    <a:pt x="3395" y="1"/>
                    <a:pt x="3344" y="43"/>
                    <a:pt x="3296" y="162"/>
                  </a:cubicBezTo>
                  <a:cubicBezTo>
                    <a:pt x="3286" y="191"/>
                    <a:pt x="2971" y="991"/>
                    <a:pt x="2971" y="991"/>
                  </a:cubicBezTo>
                  <a:cubicBezTo>
                    <a:pt x="2971" y="991"/>
                    <a:pt x="3049" y="418"/>
                    <a:pt x="3059" y="369"/>
                  </a:cubicBezTo>
                  <a:cubicBezTo>
                    <a:pt x="3065" y="307"/>
                    <a:pt x="3034" y="269"/>
                    <a:pt x="2995" y="269"/>
                  </a:cubicBezTo>
                  <a:cubicBezTo>
                    <a:pt x="2961" y="269"/>
                    <a:pt x="2920" y="299"/>
                    <a:pt x="2892" y="369"/>
                  </a:cubicBezTo>
                  <a:cubicBezTo>
                    <a:pt x="2852" y="478"/>
                    <a:pt x="2655" y="951"/>
                    <a:pt x="2655" y="951"/>
                  </a:cubicBezTo>
                  <a:lnTo>
                    <a:pt x="2102" y="2431"/>
                  </a:lnTo>
                  <a:lnTo>
                    <a:pt x="2092" y="2431"/>
                  </a:lnTo>
                  <a:lnTo>
                    <a:pt x="523" y="6161"/>
                  </a:lnTo>
                  <a:cubicBezTo>
                    <a:pt x="40" y="7059"/>
                    <a:pt x="1" y="8440"/>
                    <a:pt x="1431" y="8934"/>
                  </a:cubicBezTo>
                  <a:cubicBezTo>
                    <a:pt x="1606" y="8993"/>
                    <a:pt x="1810" y="9019"/>
                    <a:pt x="2030" y="9019"/>
                  </a:cubicBezTo>
                  <a:cubicBezTo>
                    <a:pt x="3260" y="9019"/>
                    <a:pt x="4993" y="8223"/>
                    <a:pt x="4993" y="8223"/>
                  </a:cubicBezTo>
                  <a:lnTo>
                    <a:pt x="4697" y="6122"/>
                  </a:lnTo>
                  <a:lnTo>
                    <a:pt x="2359" y="6812"/>
                  </a:lnTo>
                  <a:lnTo>
                    <a:pt x="3267" y="2954"/>
                  </a:lnTo>
                  <a:cubicBezTo>
                    <a:pt x="3267" y="2954"/>
                    <a:pt x="3345" y="2816"/>
                    <a:pt x="3533" y="2412"/>
                  </a:cubicBezTo>
                  <a:lnTo>
                    <a:pt x="4293" y="1642"/>
                  </a:lnTo>
                  <a:cubicBezTo>
                    <a:pt x="4293" y="1642"/>
                    <a:pt x="4280" y="1571"/>
                    <a:pt x="4199" y="1571"/>
                  </a:cubicBezTo>
                  <a:cubicBezTo>
                    <a:pt x="4138" y="1571"/>
                    <a:pt x="4039" y="1611"/>
                    <a:pt x="3878" y="1750"/>
                  </a:cubicBezTo>
                  <a:cubicBezTo>
                    <a:pt x="3834" y="1780"/>
                    <a:pt x="3788" y="1793"/>
                    <a:pt x="3744" y="1793"/>
                  </a:cubicBezTo>
                  <a:cubicBezTo>
                    <a:pt x="3579" y="1793"/>
                    <a:pt x="3438" y="1614"/>
                    <a:pt x="3523" y="1435"/>
                  </a:cubicBezTo>
                  <a:cubicBezTo>
                    <a:pt x="3598" y="1302"/>
                    <a:pt x="3729" y="1239"/>
                    <a:pt x="3860" y="1239"/>
                  </a:cubicBezTo>
                  <a:cubicBezTo>
                    <a:pt x="4020" y="1239"/>
                    <a:pt x="4179" y="1334"/>
                    <a:pt x="4234" y="1514"/>
                  </a:cubicBezTo>
                  <a:cubicBezTo>
                    <a:pt x="4234" y="1514"/>
                    <a:pt x="4274" y="1530"/>
                    <a:pt x="4319" y="1530"/>
                  </a:cubicBezTo>
                  <a:cubicBezTo>
                    <a:pt x="4361" y="1530"/>
                    <a:pt x="4407" y="1516"/>
                    <a:pt x="4431" y="1464"/>
                  </a:cubicBezTo>
                  <a:cubicBezTo>
                    <a:pt x="4490" y="1356"/>
                    <a:pt x="4243" y="961"/>
                    <a:pt x="3928" y="951"/>
                  </a:cubicBezTo>
                  <a:cubicBezTo>
                    <a:pt x="3799" y="951"/>
                    <a:pt x="3681" y="981"/>
                    <a:pt x="3563" y="1030"/>
                  </a:cubicBezTo>
                  <a:cubicBezTo>
                    <a:pt x="3563" y="1030"/>
                    <a:pt x="3928" y="93"/>
                    <a:pt x="3859" y="53"/>
                  </a:cubicBezTo>
                  <a:cubicBezTo>
                    <a:pt x="3848" y="49"/>
                    <a:pt x="3837" y="46"/>
                    <a:pt x="3824" y="46"/>
                  </a:cubicBezTo>
                  <a:cubicBezTo>
                    <a:pt x="3741" y="46"/>
                    <a:pt x="3600" y="179"/>
                    <a:pt x="3257" y="1080"/>
                  </a:cubicBezTo>
                  <a:cubicBezTo>
                    <a:pt x="3257" y="1080"/>
                    <a:pt x="3493" y="241"/>
                    <a:pt x="3503" y="132"/>
                  </a:cubicBezTo>
                  <a:cubicBezTo>
                    <a:pt x="3514" y="67"/>
                    <a:pt x="3483" y="1"/>
                    <a:pt x="3434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5"/>
            <p:cNvSpPr/>
            <p:nvPr/>
          </p:nvSpPr>
          <p:spPr>
            <a:xfrm>
              <a:off x="1561000" y="1016581"/>
              <a:ext cx="920578" cy="1521918"/>
            </a:xfrm>
            <a:custGeom>
              <a:rect b="b" l="l" r="r" t="t"/>
              <a:pathLst>
                <a:path extrusionOk="0" h="25448" w="15393">
                  <a:moveTo>
                    <a:pt x="2181" y="0"/>
                  </a:moveTo>
                  <a:cubicBezTo>
                    <a:pt x="2181" y="0"/>
                    <a:pt x="0" y="3917"/>
                    <a:pt x="464" y="5427"/>
                  </a:cubicBezTo>
                  <a:cubicBezTo>
                    <a:pt x="789" y="6482"/>
                    <a:pt x="1925" y="6638"/>
                    <a:pt x="2578" y="6638"/>
                  </a:cubicBezTo>
                  <a:cubicBezTo>
                    <a:pt x="2737" y="6638"/>
                    <a:pt x="2867" y="6629"/>
                    <a:pt x="2951" y="6621"/>
                  </a:cubicBezTo>
                  <a:lnTo>
                    <a:pt x="3029" y="6611"/>
                  </a:lnTo>
                  <a:lnTo>
                    <a:pt x="3049" y="6611"/>
                  </a:lnTo>
                  <a:lnTo>
                    <a:pt x="7302" y="6049"/>
                  </a:lnTo>
                  <a:lnTo>
                    <a:pt x="7302" y="8604"/>
                  </a:lnTo>
                  <a:lnTo>
                    <a:pt x="4707" y="25003"/>
                  </a:lnTo>
                  <a:lnTo>
                    <a:pt x="14347" y="25447"/>
                  </a:lnTo>
                  <a:lnTo>
                    <a:pt x="13380" y="8180"/>
                  </a:lnTo>
                  <a:lnTo>
                    <a:pt x="13281" y="5970"/>
                  </a:lnTo>
                  <a:lnTo>
                    <a:pt x="13814" y="7203"/>
                  </a:lnTo>
                  <a:lnTo>
                    <a:pt x="15393" y="4904"/>
                  </a:lnTo>
                  <a:lnTo>
                    <a:pt x="14041" y="2289"/>
                  </a:lnTo>
                  <a:cubicBezTo>
                    <a:pt x="13429" y="1677"/>
                    <a:pt x="11604" y="1638"/>
                    <a:pt x="11308" y="1598"/>
                  </a:cubicBezTo>
                  <a:cubicBezTo>
                    <a:pt x="10948" y="1712"/>
                    <a:pt x="10578" y="1769"/>
                    <a:pt x="10208" y="1769"/>
                  </a:cubicBezTo>
                  <a:cubicBezTo>
                    <a:pt x="9838" y="1769"/>
                    <a:pt x="9468" y="1712"/>
                    <a:pt x="9108" y="1598"/>
                  </a:cubicBezTo>
                  <a:cubicBezTo>
                    <a:pt x="8802" y="1608"/>
                    <a:pt x="8496" y="1668"/>
                    <a:pt x="8200" y="1776"/>
                  </a:cubicBezTo>
                  <a:cubicBezTo>
                    <a:pt x="7682" y="1967"/>
                    <a:pt x="6681" y="2358"/>
                    <a:pt x="6647" y="2358"/>
                  </a:cubicBezTo>
                  <a:cubicBezTo>
                    <a:pt x="6644" y="2358"/>
                    <a:pt x="6648" y="2355"/>
                    <a:pt x="6661" y="2348"/>
                  </a:cubicBezTo>
                  <a:lnTo>
                    <a:pt x="6661" y="2348"/>
                  </a:lnTo>
                  <a:lnTo>
                    <a:pt x="2783" y="4213"/>
                  </a:lnTo>
                  <a:lnTo>
                    <a:pt x="2783" y="4213"/>
                  </a:lnTo>
                  <a:lnTo>
                    <a:pt x="3750" y="681"/>
                  </a:lnTo>
                  <a:lnTo>
                    <a:pt x="2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5"/>
            <p:cNvSpPr/>
            <p:nvPr/>
          </p:nvSpPr>
          <p:spPr>
            <a:xfrm>
              <a:off x="2158143" y="1462062"/>
              <a:ext cx="21889" cy="1049877"/>
            </a:xfrm>
            <a:custGeom>
              <a:rect b="b" l="l" r="r" t="t"/>
              <a:pathLst>
                <a:path extrusionOk="0" h="17555" w="366">
                  <a:moveTo>
                    <a:pt x="356" y="1"/>
                  </a:moveTo>
                  <a:cubicBezTo>
                    <a:pt x="356" y="20"/>
                    <a:pt x="356" y="40"/>
                    <a:pt x="356" y="50"/>
                  </a:cubicBezTo>
                  <a:cubicBezTo>
                    <a:pt x="366" y="40"/>
                    <a:pt x="366" y="20"/>
                    <a:pt x="356" y="1"/>
                  </a:cubicBezTo>
                  <a:close/>
                  <a:moveTo>
                    <a:pt x="356" y="188"/>
                  </a:moveTo>
                  <a:cubicBezTo>
                    <a:pt x="356" y="306"/>
                    <a:pt x="346" y="484"/>
                    <a:pt x="346" y="691"/>
                  </a:cubicBezTo>
                  <a:cubicBezTo>
                    <a:pt x="336" y="1145"/>
                    <a:pt x="326" y="1787"/>
                    <a:pt x="307" y="2576"/>
                  </a:cubicBezTo>
                  <a:cubicBezTo>
                    <a:pt x="267" y="4164"/>
                    <a:pt x="218" y="6355"/>
                    <a:pt x="159" y="8772"/>
                  </a:cubicBezTo>
                  <a:cubicBezTo>
                    <a:pt x="99" y="11200"/>
                    <a:pt x="50" y="13390"/>
                    <a:pt x="30" y="14979"/>
                  </a:cubicBezTo>
                  <a:cubicBezTo>
                    <a:pt x="20" y="15778"/>
                    <a:pt x="20" y="16419"/>
                    <a:pt x="20" y="16863"/>
                  </a:cubicBezTo>
                  <a:lnTo>
                    <a:pt x="20" y="17376"/>
                  </a:lnTo>
                  <a:cubicBezTo>
                    <a:pt x="20" y="17248"/>
                    <a:pt x="30" y="17080"/>
                    <a:pt x="30" y="16863"/>
                  </a:cubicBezTo>
                  <a:cubicBezTo>
                    <a:pt x="40" y="16409"/>
                    <a:pt x="50" y="15768"/>
                    <a:pt x="70" y="14979"/>
                  </a:cubicBezTo>
                  <a:cubicBezTo>
                    <a:pt x="109" y="13390"/>
                    <a:pt x="168" y="11200"/>
                    <a:pt x="218" y="8782"/>
                  </a:cubicBezTo>
                  <a:cubicBezTo>
                    <a:pt x="277" y="6355"/>
                    <a:pt x="326" y="4164"/>
                    <a:pt x="346" y="2576"/>
                  </a:cubicBezTo>
                  <a:cubicBezTo>
                    <a:pt x="356" y="1787"/>
                    <a:pt x="356" y="1135"/>
                    <a:pt x="356" y="691"/>
                  </a:cubicBezTo>
                  <a:lnTo>
                    <a:pt x="356" y="188"/>
                  </a:lnTo>
                  <a:close/>
                  <a:moveTo>
                    <a:pt x="20" y="17376"/>
                  </a:moveTo>
                  <a:cubicBezTo>
                    <a:pt x="20" y="17426"/>
                    <a:pt x="20" y="17475"/>
                    <a:pt x="11" y="17505"/>
                  </a:cubicBezTo>
                  <a:cubicBezTo>
                    <a:pt x="1" y="17544"/>
                    <a:pt x="20" y="17554"/>
                    <a:pt x="20" y="17554"/>
                  </a:cubicBezTo>
                  <a:cubicBezTo>
                    <a:pt x="11" y="17534"/>
                    <a:pt x="11" y="17524"/>
                    <a:pt x="20" y="17505"/>
                  </a:cubicBezTo>
                  <a:lnTo>
                    <a:pt x="20" y="17376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5"/>
            <p:cNvSpPr/>
            <p:nvPr/>
          </p:nvSpPr>
          <p:spPr>
            <a:xfrm>
              <a:off x="2256700" y="906781"/>
              <a:ext cx="199509" cy="338616"/>
            </a:xfrm>
            <a:custGeom>
              <a:rect b="b" l="l" r="r" t="t"/>
              <a:pathLst>
                <a:path extrusionOk="0" h="5662" w="3336">
                  <a:moveTo>
                    <a:pt x="1164" y="1"/>
                  </a:moveTo>
                  <a:cubicBezTo>
                    <a:pt x="993" y="1"/>
                    <a:pt x="832" y="31"/>
                    <a:pt x="711" y="139"/>
                  </a:cubicBezTo>
                  <a:lnTo>
                    <a:pt x="583" y="425"/>
                  </a:lnTo>
                  <a:cubicBezTo>
                    <a:pt x="928" y="425"/>
                    <a:pt x="1155" y="780"/>
                    <a:pt x="1007" y="1086"/>
                  </a:cubicBezTo>
                  <a:cubicBezTo>
                    <a:pt x="928" y="1224"/>
                    <a:pt x="839" y="1343"/>
                    <a:pt x="721" y="1451"/>
                  </a:cubicBezTo>
                  <a:cubicBezTo>
                    <a:pt x="612" y="1560"/>
                    <a:pt x="563" y="1718"/>
                    <a:pt x="602" y="1866"/>
                  </a:cubicBezTo>
                  <a:cubicBezTo>
                    <a:pt x="642" y="1974"/>
                    <a:pt x="741" y="2043"/>
                    <a:pt x="780" y="2142"/>
                  </a:cubicBezTo>
                  <a:cubicBezTo>
                    <a:pt x="829" y="2270"/>
                    <a:pt x="800" y="2408"/>
                    <a:pt x="721" y="2507"/>
                  </a:cubicBezTo>
                  <a:cubicBezTo>
                    <a:pt x="642" y="2616"/>
                    <a:pt x="553" y="2704"/>
                    <a:pt x="464" y="2803"/>
                  </a:cubicBezTo>
                  <a:cubicBezTo>
                    <a:pt x="178" y="3119"/>
                    <a:pt x="79" y="3563"/>
                    <a:pt x="50" y="3977"/>
                  </a:cubicBezTo>
                  <a:cubicBezTo>
                    <a:pt x="1" y="4293"/>
                    <a:pt x="50" y="4619"/>
                    <a:pt x="188" y="4905"/>
                  </a:cubicBezTo>
                  <a:cubicBezTo>
                    <a:pt x="366" y="5250"/>
                    <a:pt x="731" y="5457"/>
                    <a:pt x="1106" y="5566"/>
                  </a:cubicBezTo>
                  <a:cubicBezTo>
                    <a:pt x="1310" y="5627"/>
                    <a:pt x="1527" y="5661"/>
                    <a:pt x="1741" y="5661"/>
                  </a:cubicBezTo>
                  <a:cubicBezTo>
                    <a:pt x="2044" y="5661"/>
                    <a:pt x="2342" y="5593"/>
                    <a:pt x="2596" y="5437"/>
                  </a:cubicBezTo>
                  <a:cubicBezTo>
                    <a:pt x="3000" y="5171"/>
                    <a:pt x="3267" y="4737"/>
                    <a:pt x="3306" y="4263"/>
                  </a:cubicBezTo>
                  <a:cubicBezTo>
                    <a:pt x="3336" y="3780"/>
                    <a:pt x="3188" y="3306"/>
                    <a:pt x="2872" y="2941"/>
                  </a:cubicBezTo>
                  <a:cubicBezTo>
                    <a:pt x="3296" y="2596"/>
                    <a:pt x="3267" y="1935"/>
                    <a:pt x="2813" y="1639"/>
                  </a:cubicBezTo>
                  <a:cubicBezTo>
                    <a:pt x="2546" y="1461"/>
                    <a:pt x="2161" y="1412"/>
                    <a:pt x="2043" y="1135"/>
                  </a:cubicBezTo>
                  <a:cubicBezTo>
                    <a:pt x="1925" y="849"/>
                    <a:pt x="2132" y="484"/>
                    <a:pt x="1964" y="238"/>
                  </a:cubicBezTo>
                  <a:cubicBezTo>
                    <a:pt x="1856" y="80"/>
                    <a:pt x="1638" y="50"/>
                    <a:pt x="1451" y="21"/>
                  </a:cubicBezTo>
                  <a:cubicBezTo>
                    <a:pt x="1356" y="10"/>
                    <a:pt x="1259" y="1"/>
                    <a:pt x="116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5"/>
            <p:cNvSpPr/>
            <p:nvPr/>
          </p:nvSpPr>
          <p:spPr>
            <a:xfrm>
              <a:off x="2227217" y="872573"/>
              <a:ext cx="87973" cy="125172"/>
            </a:xfrm>
            <a:custGeom>
              <a:rect b="b" l="l" r="r" t="t"/>
              <a:pathLst>
                <a:path extrusionOk="0" h="2093" w="1471">
                  <a:moveTo>
                    <a:pt x="0" y="0"/>
                  </a:moveTo>
                  <a:lnTo>
                    <a:pt x="365" y="2092"/>
                  </a:lnTo>
                  <a:cubicBezTo>
                    <a:pt x="1155" y="1727"/>
                    <a:pt x="1470" y="760"/>
                    <a:pt x="104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5"/>
            <p:cNvSpPr/>
            <p:nvPr/>
          </p:nvSpPr>
          <p:spPr>
            <a:xfrm>
              <a:off x="2090326" y="1109876"/>
              <a:ext cx="181807" cy="355182"/>
            </a:xfrm>
            <a:custGeom>
              <a:rect b="b" l="l" r="r" t="t"/>
              <a:pathLst>
                <a:path extrusionOk="0" h="5939" w="3040">
                  <a:moveTo>
                    <a:pt x="709" y="0"/>
                  </a:moveTo>
                  <a:cubicBezTo>
                    <a:pt x="394" y="0"/>
                    <a:pt x="138" y="11"/>
                    <a:pt x="20" y="38"/>
                  </a:cubicBezTo>
                  <a:cubicBezTo>
                    <a:pt x="0" y="38"/>
                    <a:pt x="1500" y="5939"/>
                    <a:pt x="1500" y="5939"/>
                  </a:cubicBezTo>
                  <a:lnTo>
                    <a:pt x="3039" y="88"/>
                  </a:lnTo>
                  <a:cubicBezTo>
                    <a:pt x="3039" y="88"/>
                    <a:pt x="1624" y="0"/>
                    <a:pt x="70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5"/>
            <p:cNvSpPr/>
            <p:nvPr/>
          </p:nvSpPr>
          <p:spPr>
            <a:xfrm>
              <a:off x="2061380" y="818091"/>
              <a:ext cx="195383" cy="364930"/>
            </a:xfrm>
            <a:custGeom>
              <a:rect b="b" l="l" r="r" t="t"/>
              <a:pathLst>
                <a:path extrusionOk="0" h="6102" w="3267">
                  <a:moveTo>
                    <a:pt x="1322" y="1"/>
                  </a:moveTo>
                  <a:cubicBezTo>
                    <a:pt x="926" y="1"/>
                    <a:pt x="527" y="80"/>
                    <a:pt x="149" y="241"/>
                  </a:cubicBezTo>
                  <a:cubicBezTo>
                    <a:pt x="149" y="241"/>
                    <a:pt x="1" y="2214"/>
                    <a:pt x="10" y="3062"/>
                  </a:cubicBezTo>
                  <a:cubicBezTo>
                    <a:pt x="20" y="3921"/>
                    <a:pt x="879" y="4049"/>
                    <a:pt x="879" y="4049"/>
                  </a:cubicBezTo>
                  <a:lnTo>
                    <a:pt x="879" y="4977"/>
                  </a:lnTo>
                  <a:cubicBezTo>
                    <a:pt x="879" y="5598"/>
                    <a:pt x="1382" y="6102"/>
                    <a:pt x="2004" y="6102"/>
                  </a:cubicBezTo>
                  <a:cubicBezTo>
                    <a:pt x="2605" y="6102"/>
                    <a:pt x="3109" y="5618"/>
                    <a:pt x="3128" y="5016"/>
                  </a:cubicBezTo>
                  <a:lnTo>
                    <a:pt x="3267" y="714"/>
                  </a:lnTo>
                  <a:lnTo>
                    <a:pt x="3138" y="615"/>
                  </a:lnTo>
                  <a:cubicBezTo>
                    <a:pt x="2612" y="211"/>
                    <a:pt x="1971" y="1"/>
                    <a:pt x="1322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2076750" y="910250"/>
              <a:ext cx="15968" cy="14891"/>
            </a:xfrm>
            <a:custGeom>
              <a:rect b="b" l="l" r="r" t="t"/>
              <a:pathLst>
                <a:path extrusionOk="0" h="249" w="267">
                  <a:moveTo>
                    <a:pt x="127" y="0"/>
                  </a:moveTo>
                  <a:cubicBezTo>
                    <a:pt x="66" y="0"/>
                    <a:pt x="6" y="44"/>
                    <a:pt x="0" y="120"/>
                  </a:cubicBezTo>
                  <a:cubicBezTo>
                    <a:pt x="0" y="197"/>
                    <a:pt x="64" y="249"/>
                    <a:pt x="129" y="249"/>
                  </a:cubicBezTo>
                  <a:cubicBezTo>
                    <a:pt x="156" y="249"/>
                    <a:pt x="184" y="240"/>
                    <a:pt x="207" y="219"/>
                  </a:cubicBezTo>
                  <a:cubicBezTo>
                    <a:pt x="266" y="170"/>
                    <a:pt x="266" y="91"/>
                    <a:pt x="217" y="41"/>
                  </a:cubicBezTo>
                  <a:cubicBezTo>
                    <a:pt x="193" y="13"/>
                    <a:pt x="160" y="0"/>
                    <a:pt x="12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2069035" y="901458"/>
              <a:ext cx="27211" cy="7356"/>
            </a:xfrm>
            <a:custGeom>
              <a:rect b="b" l="l" r="r" t="t"/>
              <a:pathLst>
                <a:path extrusionOk="0" h="123" w="455">
                  <a:moveTo>
                    <a:pt x="218" y="1"/>
                  </a:moveTo>
                  <a:cubicBezTo>
                    <a:pt x="159" y="1"/>
                    <a:pt x="99" y="21"/>
                    <a:pt x="50" y="60"/>
                  </a:cubicBezTo>
                  <a:cubicBezTo>
                    <a:pt x="11" y="90"/>
                    <a:pt x="1" y="119"/>
                    <a:pt x="11" y="119"/>
                  </a:cubicBezTo>
                  <a:cubicBezTo>
                    <a:pt x="12" y="122"/>
                    <a:pt x="14" y="123"/>
                    <a:pt x="18" y="123"/>
                  </a:cubicBezTo>
                  <a:cubicBezTo>
                    <a:pt x="43" y="123"/>
                    <a:pt x="124" y="70"/>
                    <a:pt x="228" y="70"/>
                  </a:cubicBezTo>
                  <a:cubicBezTo>
                    <a:pt x="337" y="70"/>
                    <a:pt x="413" y="120"/>
                    <a:pt x="431" y="120"/>
                  </a:cubicBezTo>
                  <a:cubicBezTo>
                    <a:pt x="433" y="120"/>
                    <a:pt x="434" y="120"/>
                    <a:pt x="435" y="119"/>
                  </a:cubicBezTo>
                  <a:cubicBezTo>
                    <a:pt x="455" y="100"/>
                    <a:pt x="435" y="80"/>
                    <a:pt x="395" y="50"/>
                  </a:cubicBezTo>
                  <a:cubicBezTo>
                    <a:pt x="346" y="21"/>
                    <a:pt x="287" y="1"/>
                    <a:pt x="21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2149292" y="915034"/>
              <a:ext cx="19138" cy="14533"/>
            </a:xfrm>
            <a:custGeom>
              <a:rect b="b" l="l" r="r" t="t"/>
              <a:pathLst>
                <a:path extrusionOk="0" h="243" w="320">
                  <a:moveTo>
                    <a:pt x="164" y="0"/>
                  </a:moveTo>
                  <a:cubicBezTo>
                    <a:pt x="143" y="0"/>
                    <a:pt x="120" y="7"/>
                    <a:pt x="99" y="21"/>
                  </a:cubicBezTo>
                  <a:cubicBezTo>
                    <a:pt x="1" y="80"/>
                    <a:pt x="30" y="218"/>
                    <a:pt x="129" y="238"/>
                  </a:cubicBezTo>
                  <a:cubicBezTo>
                    <a:pt x="141" y="241"/>
                    <a:pt x="152" y="242"/>
                    <a:pt x="163" y="242"/>
                  </a:cubicBezTo>
                  <a:cubicBezTo>
                    <a:pt x="255" y="242"/>
                    <a:pt x="320" y="139"/>
                    <a:pt x="267" y="60"/>
                  </a:cubicBezTo>
                  <a:cubicBezTo>
                    <a:pt x="242" y="22"/>
                    <a:pt x="204" y="0"/>
                    <a:pt x="16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2145764" y="907379"/>
              <a:ext cx="26613" cy="7834"/>
            </a:xfrm>
            <a:custGeom>
              <a:rect b="b" l="l" r="r" t="t"/>
              <a:pathLst>
                <a:path extrusionOk="0" h="131" w="445">
                  <a:moveTo>
                    <a:pt x="219" y="1"/>
                  </a:moveTo>
                  <a:cubicBezTo>
                    <a:pt x="158" y="1"/>
                    <a:pt x="99" y="20"/>
                    <a:pt x="50" y="60"/>
                  </a:cubicBezTo>
                  <a:cubicBezTo>
                    <a:pt x="10" y="89"/>
                    <a:pt x="1" y="119"/>
                    <a:pt x="1" y="129"/>
                  </a:cubicBezTo>
                  <a:cubicBezTo>
                    <a:pt x="2" y="130"/>
                    <a:pt x="4" y="130"/>
                    <a:pt x="6" y="130"/>
                  </a:cubicBezTo>
                  <a:cubicBezTo>
                    <a:pt x="33" y="130"/>
                    <a:pt x="108" y="80"/>
                    <a:pt x="218" y="80"/>
                  </a:cubicBezTo>
                  <a:cubicBezTo>
                    <a:pt x="226" y="79"/>
                    <a:pt x="233" y="79"/>
                    <a:pt x="241" y="79"/>
                  </a:cubicBezTo>
                  <a:cubicBezTo>
                    <a:pt x="333" y="79"/>
                    <a:pt x="404" y="123"/>
                    <a:pt x="427" y="123"/>
                  </a:cubicBezTo>
                  <a:cubicBezTo>
                    <a:pt x="431" y="123"/>
                    <a:pt x="433" y="122"/>
                    <a:pt x="435" y="119"/>
                  </a:cubicBezTo>
                  <a:cubicBezTo>
                    <a:pt x="445" y="109"/>
                    <a:pt x="425" y="89"/>
                    <a:pt x="395" y="60"/>
                  </a:cubicBezTo>
                  <a:cubicBezTo>
                    <a:pt x="341" y="20"/>
                    <a:pt x="279" y="1"/>
                    <a:pt x="21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5"/>
            <p:cNvSpPr/>
            <p:nvPr/>
          </p:nvSpPr>
          <p:spPr>
            <a:xfrm>
              <a:off x="2099177" y="911506"/>
              <a:ext cx="22427" cy="61898"/>
            </a:xfrm>
            <a:custGeom>
              <a:rect b="b" l="l" r="r" t="t"/>
              <a:pathLst>
                <a:path extrusionOk="0" h="1035" w="375">
                  <a:moveTo>
                    <a:pt x="375" y="1"/>
                  </a:moveTo>
                  <a:cubicBezTo>
                    <a:pt x="276" y="198"/>
                    <a:pt x="187" y="395"/>
                    <a:pt x="118" y="612"/>
                  </a:cubicBezTo>
                  <a:cubicBezTo>
                    <a:pt x="89" y="691"/>
                    <a:pt x="59" y="770"/>
                    <a:pt x="30" y="859"/>
                  </a:cubicBezTo>
                  <a:cubicBezTo>
                    <a:pt x="10" y="899"/>
                    <a:pt x="0" y="938"/>
                    <a:pt x="10" y="978"/>
                  </a:cubicBezTo>
                  <a:cubicBezTo>
                    <a:pt x="20" y="1007"/>
                    <a:pt x="39" y="1017"/>
                    <a:pt x="59" y="1027"/>
                  </a:cubicBezTo>
                  <a:cubicBezTo>
                    <a:pt x="69" y="1032"/>
                    <a:pt x="79" y="1034"/>
                    <a:pt x="89" y="1034"/>
                  </a:cubicBezTo>
                  <a:cubicBezTo>
                    <a:pt x="99" y="1034"/>
                    <a:pt x="109" y="1032"/>
                    <a:pt x="118" y="1027"/>
                  </a:cubicBezTo>
                  <a:cubicBezTo>
                    <a:pt x="148" y="1032"/>
                    <a:pt x="180" y="1034"/>
                    <a:pt x="213" y="1034"/>
                  </a:cubicBezTo>
                  <a:cubicBezTo>
                    <a:pt x="247" y="1034"/>
                    <a:pt x="281" y="1032"/>
                    <a:pt x="316" y="1027"/>
                  </a:cubicBezTo>
                  <a:cubicBezTo>
                    <a:pt x="247" y="1007"/>
                    <a:pt x="187" y="987"/>
                    <a:pt x="118" y="987"/>
                  </a:cubicBezTo>
                  <a:cubicBezTo>
                    <a:pt x="89" y="987"/>
                    <a:pt x="69" y="978"/>
                    <a:pt x="59" y="958"/>
                  </a:cubicBezTo>
                  <a:cubicBezTo>
                    <a:pt x="59" y="928"/>
                    <a:pt x="69" y="899"/>
                    <a:pt x="89" y="869"/>
                  </a:cubicBezTo>
                  <a:lnTo>
                    <a:pt x="178" y="632"/>
                  </a:lnTo>
                  <a:cubicBezTo>
                    <a:pt x="266" y="435"/>
                    <a:pt x="335" y="218"/>
                    <a:pt x="375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5"/>
            <p:cNvSpPr/>
            <p:nvPr/>
          </p:nvSpPr>
          <p:spPr>
            <a:xfrm>
              <a:off x="2113290" y="1040742"/>
              <a:ext cx="67340" cy="32355"/>
            </a:xfrm>
            <a:custGeom>
              <a:rect b="b" l="l" r="r" t="t"/>
              <a:pathLst>
                <a:path extrusionOk="0" h="541" w="1126">
                  <a:moveTo>
                    <a:pt x="1126" y="1"/>
                  </a:moveTo>
                  <a:lnTo>
                    <a:pt x="1126" y="1"/>
                  </a:lnTo>
                  <a:cubicBezTo>
                    <a:pt x="790" y="208"/>
                    <a:pt x="396" y="316"/>
                    <a:pt x="1" y="316"/>
                  </a:cubicBezTo>
                  <a:lnTo>
                    <a:pt x="1" y="533"/>
                  </a:lnTo>
                  <a:cubicBezTo>
                    <a:pt x="53" y="538"/>
                    <a:pt x="103" y="540"/>
                    <a:pt x="150" y="540"/>
                  </a:cubicBezTo>
                  <a:cubicBezTo>
                    <a:pt x="890" y="540"/>
                    <a:pt x="1126" y="1"/>
                    <a:pt x="1126" y="1"/>
                  </a:cubicBezTo>
                  <a:close/>
                </a:path>
              </a:pathLst>
            </a:custGeom>
            <a:solidFill>
              <a:srgbClr val="936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5"/>
            <p:cNvSpPr/>
            <p:nvPr/>
          </p:nvSpPr>
          <p:spPr>
            <a:xfrm>
              <a:off x="2245517" y="920596"/>
              <a:ext cx="34866" cy="53047"/>
            </a:xfrm>
            <a:custGeom>
              <a:rect b="b" l="l" r="r" t="t"/>
              <a:pathLst>
                <a:path extrusionOk="0" h="887" w="583">
                  <a:moveTo>
                    <a:pt x="174" y="0"/>
                  </a:moveTo>
                  <a:cubicBezTo>
                    <a:pt x="125" y="0"/>
                    <a:pt x="91" y="7"/>
                    <a:pt x="89" y="7"/>
                  </a:cubicBezTo>
                  <a:cubicBezTo>
                    <a:pt x="89" y="7"/>
                    <a:pt x="0" y="835"/>
                    <a:pt x="0" y="845"/>
                  </a:cubicBezTo>
                  <a:cubicBezTo>
                    <a:pt x="0" y="849"/>
                    <a:pt x="101" y="886"/>
                    <a:pt x="219" y="886"/>
                  </a:cubicBezTo>
                  <a:cubicBezTo>
                    <a:pt x="384" y="886"/>
                    <a:pt x="582" y="814"/>
                    <a:pt x="582" y="480"/>
                  </a:cubicBezTo>
                  <a:cubicBezTo>
                    <a:pt x="582" y="55"/>
                    <a:pt x="315" y="0"/>
                    <a:pt x="174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5"/>
            <p:cNvSpPr/>
            <p:nvPr/>
          </p:nvSpPr>
          <p:spPr>
            <a:xfrm>
              <a:off x="2255504" y="931600"/>
              <a:ext cx="16028" cy="30381"/>
            </a:xfrm>
            <a:custGeom>
              <a:rect b="b" l="l" r="r" t="t"/>
              <a:pathLst>
                <a:path extrusionOk="0" h="508" w="268">
                  <a:moveTo>
                    <a:pt x="119" y="0"/>
                  </a:moveTo>
                  <a:cubicBezTo>
                    <a:pt x="99" y="0"/>
                    <a:pt x="80" y="10"/>
                    <a:pt x="70" y="20"/>
                  </a:cubicBezTo>
                  <a:cubicBezTo>
                    <a:pt x="50" y="30"/>
                    <a:pt x="50" y="40"/>
                    <a:pt x="40" y="59"/>
                  </a:cubicBezTo>
                  <a:cubicBezTo>
                    <a:pt x="40" y="79"/>
                    <a:pt x="40" y="89"/>
                    <a:pt x="50" y="89"/>
                  </a:cubicBezTo>
                  <a:cubicBezTo>
                    <a:pt x="60" y="89"/>
                    <a:pt x="50" y="79"/>
                    <a:pt x="60" y="59"/>
                  </a:cubicBezTo>
                  <a:cubicBezTo>
                    <a:pt x="70" y="40"/>
                    <a:pt x="90" y="30"/>
                    <a:pt x="119" y="30"/>
                  </a:cubicBezTo>
                  <a:cubicBezTo>
                    <a:pt x="149" y="40"/>
                    <a:pt x="178" y="69"/>
                    <a:pt x="188" y="109"/>
                  </a:cubicBezTo>
                  <a:cubicBezTo>
                    <a:pt x="208" y="158"/>
                    <a:pt x="218" y="207"/>
                    <a:pt x="218" y="257"/>
                  </a:cubicBezTo>
                  <a:cubicBezTo>
                    <a:pt x="218" y="346"/>
                    <a:pt x="178" y="424"/>
                    <a:pt x="99" y="474"/>
                  </a:cubicBezTo>
                  <a:cubicBezTo>
                    <a:pt x="90" y="479"/>
                    <a:pt x="77" y="481"/>
                    <a:pt x="65" y="481"/>
                  </a:cubicBezTo>
                  <a:cubicBezTo>
                    <a:pt x="53" y="481"/>
                    <a:pt x="40" y="479"/>
                    <a:pt x="30" y="474"/>
                  </a:cubicBezTo>
                  <a:cubicBezTo>
                    <a:pt x="11" y="464"/>
                    <a:pt x="1" y="454"/>
                    <a:pt x="1" y="454"/>
                  </a:cubicBezTo>
                  <a:lnTo>
                    <a:pt x="1" y="454"/>
                  </a:lnTo>
                  <a:cubicBezTo>
                    <a:pt x="1" y="464"/>
                    <a:pt x="1" y="474"/>
                    <a:pt x="21" y="484"/>
                  </a:cubicBezTo>
                  <a:cubicBezTo>
                    <a:pt x="42" y="498"/>
                    <a:pt x="64" y="507"/>
                    <a:pt x="86" y="507"/>
                  </a:cubicBezTo>
                  <a:cubicBezTo>
                    <a:pt x="93" y="507"/>
                    <a:pt x="101" y="506"/>
                    <a:pt x="109" y="503"/>
                  </a:cubicBezTo>
                  <a:cubicBezTo>
                    <a:pt x="208" y="454"/>
                    <a:pt x="267" y="355"/>
                    <a:pt x="257" y="257"/>
                  </a:cubicBezTo>
                  <a:cubicBezTo>
                    <a:pt x="257" y="198"/>
                    <a:pt x="247" y="148"/>
                    <a:pt x="228" y="99"/>
                  </a:cubicBezTo>
                  <a:cubicBezTo>
                    <a:pt x="208" y="50"/>
                    <a:pt x="169" y="10"/>
                    <a:pt x="119" y="0"/>
                  </a:cubicBezTo>
                  <a:close/>
                </a:path>
              </a:pathLst>
            </a:custGeom>
            <a:solidFill>
              <a:srgbClr val="936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5"/>
            <p:cNvSpPr/>
            <p:nvPr/>
          </p:nvSpPr>
          <p:spPr>
            <a:xfrm>
              <a:off x="2061380" y="802243"/>
              <a:ext cx="201304" cy="137671"/>
            </a:xfrm>
            <a:custGeom>
              <a:rect b="b" l="l" r="r" t="t"/>
              <a:pathLst>
                <a:path extrusionOk="0" h="2302" w="3366">
                  <a:moveTo>
                    <a:pt x="1230" y="1"/>
                  </a:moveTo>
                  <a:cubicBezTo>
                    <a:pt x="773" y="1"/>
                    <a:pt x="338" y="177"/>
                    <a:pt x="1" y="496"/>
                  </a:cubicBezTo>
                  <a:lnTo>
                    <a:pt x="149" y="466"/>
                  </a:lnTo>
                  <a:cubicBezTo>
                    <a:pt x="316" y="762"/>
                    <a:pt x="671" y="920"/>
                    <a:pt x="1017" y="930"/>
                  </a:cubicBezTo>
                  <a:cubicBezTo>
                    <a:pt x="1362" y="930"/>
                    <a:pt x="1698" y="871"/>
                    <a:pt x="2023" y="752"/>
                  </a:cubicBezTo>
                  <a:cubicBezTo>
                    <a:pt x="2115" y="728"/>
                    <a:pt x="2213" y="707"/>
                    <a:pt x="2304" y="707"/>
                  </a:cubicBezTo>
                  <a:cubicBezTo>
                    <a:pt x="2401" y="707"/>
                    <a:pt x="2490" y="731"/>
                    <a:pt x="2556" y="802"/>
                  </a:cubicBezTo>
                  <a:cubicBezTo>
                    <a:pt x="2625" y="880"/>
                    <a:pt x="2665" y="989"/>
                    <a:pt x="2674" y="1098"/>
                  </a:cubicBezTo>
                  <a:cubicBezTo>
                    <a:pt x="2704" y="1334"/>
                    <a:pt x="2704" y="1581"/>
                    <a:pt x="2684" y="1818"/>
                  </a:cubicBezTo>
                  <a:cubicBezTo>
                    <a:pt x="2665" y="1917"/>
                    <a:pt x="2665" y="2015"/>
                    <a:pt x="2684" y="2114"/>
                  </a:cubicBezTo>
                  <a:cubicBezTo>
                    <a:pt x="2704" y="2203"/>
                    <a:pt x="2773" y="2282"/>
                    <a:pt x="2872" y="2301"/>
                  </a:cubicBezTo>
                  <a:cubicBezTo>
                    <a:pt x="2875" y="2302"/>
                    <a:pt x="2878" y="2302"/>
                    <a:pt x="2881" y="2302"/>
                  </a:cubicBezTo>
                  <a:cubicBezTo>
                    <a:pt x="3037" y="2302"/>
                    <a:pt x="3208" y="2071"/>
                    <a:pt x="3257" y="1926"/>
                  </a:cubicBezTo>
                  <a:cubicBezTo>
                    <a:pt x="3306" y="1759"/>
                    <a:pt x="3336" y="1581"/>
                    <a:pt x="3336" y="1394"/>
                  </a:cubicBezTo>
                  <a:cubicBezTo>
                    <a:pt x="3365" y="1186"/>
                    <a:pt x="3326" y="969"/>
                    <a:pt x="3227" y="792"/>
                  </a:cubicBezTo>
                  <a:cubicBezTo>
                    <a:pt x="3089" y="594"/>
                    <a:pt x="2892" y="446"/>
                    <a:pt x="2674" y="358"/>
                  </a:cubicBezTo>
                  <a:cubicBezTo>
                    <a:pt x="2250" y="140"/>
                    <a:pt x="1777" y="22"/>
                    <a:pt x="1303" y="2"/>
                  </a:cubicBezTo>
                  <a:cubicBezTo>
                    <a:pt x="1279" y="1"/>
                    <a:pt x="1254" y="1"/>
                    <a:pt x="123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2120527" y="978307"/>
              <a:ext cx="25896" cy="19197"/>
            </a:xfrm>
            <a:custGeom>
              <a:rect b="b" l="l" r="r" t="t"/>
              <a:pathLst>
                <a:path extrusionOk="0" h="321" w="433">
                  <a:moveTo>
                    <a:pt x="235" y="0"/>
                  </a:moveTo>
                  <a:cubicBezTo>
                    <a:pt x="211" y="0"/>
                    <a:pt x="188" y="6"/>
                    <a:pt x="166" y="18"/>
                  </a:cubicBezTo>
                  <a:cubicBezTo>
                    <a:pt x="97" y="58"/>
                    <a:pt x="48" y="127"/>
                    <a:pt x="28" y="206"/>
                  </a:cubicBezTo>
                  <a:cubicBezTo>
                    <a:pt x="0" y="252"/>
                    <a:pt x="33" y="315"/>
                    <a:pt x="86" y="315"/>
                  </a:cubicBezTo>
                  <a:cubicBezTo>
                    <a:pt x="89" y="315"/>
                    <a:pt x="93" y="315"/>
                    <a:pt x="97" y="314"/>
                  </a:cubicBezTo>
                  <a:cubicBezTo>
                    <a:pt x="121" y="319"/>
                    <a:pt x="146" y="321"/>
                    <a:pt x="170" y="321"/>
                  </a:cubicBezTo>
                  <a:cubicBezTo>
                    <a:pt x="203" y="321"/>
                    <a:pt x="236" y="316"/>
                    <a:pt x="265" y="305"/>
                  </a:cubicBezTo>
                  <a:cubicBezTo>
                    <a:pt x="324" y="295"/>
                    <a:pt x="373" y="255"/>
                    <a:pt x="403" y="206"/>
                  </a:cubicBezTo>
                  <a:cubicBezTo>
                    <a:pt x="432" y="157"/>
                    <a:pt x="423" y="87"/>
                    <a:pt x="383" y="48"/>
                  </a:cubicBezTo>
                  <a:lnTo>
                    <a:pt x="373" y="68"/>
                  </a:lnTo>
                  <a:cubicBezTo>
                    <a:pt x="339" y="27"/>
                    <a:pt x="287" y="0"/>
                    <a:pt x="235" y="0"/>
                  </a:cubicBezTo>
                  <a:close/>
                </a:path>
              </a:pathLst>
            </a:custGeom>
            <a:solidFill>
              <a:srgbClr val="936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2032495" y="853675"/>
              <a:ext cx="272651" cy="26015"/>
            </a:xfrm>
            <a:custGeom>
              <a:rect b="b" l="l" r="r" t="t"/>
              <a:pathLst>
                <a:path extrusionOk="0" h="435" w="4559">
                  <a:moveTo>
                    <a:pt x="217" y="1"/>
                  </a:moveTo>
                  <a:cubicBezTo>
                    <a:pt x="99" y="1"/>
                    <a:pt x="0" y="99"/>
                    <a:pt x="0" y="218"/>
                  </a:cubicBezTo>
                  <a:cubicBezTo>
                    <a:pt x="0" y="336"/>
                    <a:pt x="99" y="435"/>
                    <a:pt x="217" y="435"/>
                  </a:cubicBezTo>
                  <a:lnTo>
                    <a:pt x="4342" y="435"/>
                  </a:lnTo>
                  <a:cubicBezTo>
                    <a:pt x="4460" y="435"/>
                    <a:pt x="4559" y="336"/>
                    <a:pt x="4559" y="218"/>
                  </a:cubicBezTo>
                  <a:cubicBezTo>
                    <a:pt x="4559" y="99"/>
                    <a:pt x="4460" y="1"/>
                    <a:pt x="434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5"/>
            <p:cNvSpPr/>
            <p:nvPr/>
          </p:nvSpPr>
          <p:spPr>
            <a:xfrm>
              <a:off x="2054324" y="724438"/>
              <a:ext cx="228993" cy="132827"/>
            </a:xfrm>
            <a:custGeom>
              <a:rect b="b" l="l" r="r" t="t"/>
              <a:pathLst>
                <a:path extrusionOk="0" h="2221" w="3829">
                  <a:moveTo>
                    <a:pt x="1914" y="1"/>
                  </a:moveTo>
                  <a:cubicBezTo>
                    <a:pt x="859" y="1"/>
                    <a:pt x="0" y="859"/>
                    <a:pt x="0" y="1915"/>
                  </a:cubicBezTo>
                  <a:lnTo>
                    <a:pt x="0" y="2221"/>
                  </a:lnTo>
                  <a:lnTo>
                    <a:pt x="3829" y="2221"/>
                  </a:lnTo>
                  <a:lnTo>
                    <a:pt x="3829" y="1915"/>
                  </a:lnTo>
                  <a:cubicBezTo>
                    <a:pt x="3829" y="859"/>
                    <a:pt x="2970" y="1"/>
                    <a:pt x="191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2148096" y="724438"/>
              <a:ext cx="35464" cy="137552"/>
            </a:xfrm>
            <a:custGeom>
              <a:rect b="b" l="l" r="r" t="t"/>
              <a:pathLst>
                <a:path extrusionOk="0" h="2300" w="593">
                  <a:moveTo>
                    <a:pt x="1" y="1"/>
                  </a:moveTo>
                  <a:lnTo>
                    <a:pt x="1" y="2300"/>
                  </a:lnTo>
                  <a:lnTo>
                    <a:pt x="593" y="2300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2144568" y="724438"/>
              <a:ext cx="5382" cy="130495"/>
            </a:xfrm>
            <a:custGeom>
              <a:rect b="b" l="l" r="r" t="t"/>
              <a:pathLst>
                <a:path extrusionOk="0" h="2182" w="90">
                  <a:moveTo>
                    <a:pt x="50" y="1"/>
                  </a:moveTo>
                  <a:cubicBezTo>
                    <a:pt x="21" y="1"/>
                    <a:pt x="1" y="484"/>
                    <a:pt x="1" y="1096"/>
                  </a:cubicBezTo>
                  <a:cubicBezTo>
                    <a:pt x="1" y="1698"/>
                    <a:pt x="21" y="2181"/>
                    <a:pt x="50" y="2181"/>
                  </a:cubicBezTo>
                  <a:cubicBezTo>
                    <a:pt x="70" y="2181"/>
                    <a:pt x="90" y="1688"/>
                    <a:pt x="90" y="1096"/>
                  </a:cubicBezTo>
                  <a:cubicBezTo>
                    <a:pt x="90" y="494"/>
                    <a:pt x="70" y="1"/>
                    <a:pt x="5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2179972" y="724438"/>
              <a:ext cx="5382" cy="130495"/>
            </a:xfrm>
            <a:custGeom>
              <a:rect b="b" l="l" r="r" t="t"/>
              <a:pathLst>
                <a:path extrusionOk="0" h="2182" w="90">
                  <a:moveTo>
                    <a:pt x="50" y="1"/>
                  </a:moveTo>
                  <a:cubicBezTo>
                    <a:pt x="21" y="1"/>
                    <a:pt x="1" y="484"/>
                    <a:pt x="1" y="1096"/>
                  </a:cubicBezTo>
                  <a:cubicBezTo>
                    <a:pt x="1" y="1698"/>
                    <a:pt x="21" y="2181"/>
                    <a:pt x="50" y="2181"/>
                  </a:cubicBezTo>
                  <a:cubicBezTo>
                    <a:pt x="70" y="2181"/>
                    <a:pt x="90" y="1688"/>
                    <a:pt x="90" y="1096"/>
                  </a:cubicBezTo>
                  <a:cubicBezTo>
                    <a:pt x="90" y="494"/>
                    <a:pt x="70" y="1"/>
                    <a:pt x="5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2052529" y="850745"/>
              <a:ext cx="234914" cy="5382"/>
            </a:xfrm>
            <a:custGeom>
              <a:rect b="b" l="l" r="r" t="t"/>
              <a:pathLst>
                <a:path extrusionOk="0" h="90" w="3928">
                  <a:moveTo>
                    <a:pt x="1964" y="0"/>
                  </a:moveTo>
                  <a:cubicBezTo>
                    <a:pt x="879" y="0"/>
                    <a:pt x="1" y="20"/>
                    <a:pt x="1" y="40"/>
                  </a:cubicBezTo>
                  <a:cubicBezTo>
                    <a:pt x="1" y="69"/>
                    <a:pt x="879" y="89"/>
                    <a:pt x="1964" y="89"/>
                  </a:cubicBezTo>
                  <a:cubicBezTo>
                    <a:pt x="3049" y="89"/>
                    <a:pt x="3928" y="69"/>
                    <a:pt x="3928" y="40"/>
                  </a:cubicBezTo>
                  <a:cubicBezTo>
                    <a:pt x="3928" y="20"/>
                    <a:pt x="3049" y="0"/>
                    <a:pt x="196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2183560" y="723900"/>
              <a:ext cx="17702" cy="130435"/>
            </a:xfrm>
            <a:custGeom>
              <a:rect b="b" l="l" r="r" t="t"/>
              <a:pathLst>
                <a:path extrusionOk="0" h="2181" w="296">
                  <a:moveTo>
                    <a:pt x="0" y="0"/>
                  </a:moveTo>
                  <a:lnTo>
                    <a:pt x="0" y="2181"/>
                  </a:lnTo>
                  <a:lnTo>
                    <a:pt x="296" y="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2117417" y="977529"/>
              <a:ext cx="32534" cy="19676"/>
            </a:xfrm>
            <a:custGeom>
              <a:rect b="b" l="l" r="r" t="t"/>
              <a:pathLst>
                <a:path extrusionOk="0" h="329" w="544">
                  <a:moveTo>
                    <a:pt x="521" y="1"/>
                  </a:moveTo>
                  <a:cubicBezTo>
                    <a:pt x="498" y="1"/>
                    <a:pt x="377" y="67"/>
                    <a:pt x="248" y="150"/>
                  </a:cubicBezTo>
                  <a:cubicBezTo>
                    <a:pt x="119" y="229"/>
                    <a:pt x="1" y="298"/>
                    <a:pt x="1" y="318"/>
                  </a:cubicBezTo>
                  <a:cubicBezTo>
                    <a:pt x="3" y="325"/>
                    <a:pt x="13" y="329"/>
                    <a:pt x="30" y="329"/>
                  </a:cubicBezTo>
                  <a:cubicBezTo>
                    <a:pt x="80" y="329"/>
                    <a:pt x="188" y="293"/>
                    <a:pt x="307" y="219"/>
                  </a:cubicBezTo>
                  <a:cubicBezTo>
                    <a:pt x="455" y="130"/>
                    <a:pt x="544" y="22"/>
                    <a:pt x="524" y="2"/>
                  </a:cubicBezTo>
                  <a:cubicBezTo>
                    <a:pt x="523" y="1"/>
                    <a:pt x="522" y="1"/>
                    <a:pt x="52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1908789" y="1953600"/>
              <a:ext cx="431708" cy="5382"/>
            </a:xfrm>
            <a:custGeom>
              <a:rect b="b" l="l" r="r" t="t"/>
              <a:pathLst>
                <a:path extrusionOk="0" h="90" w="10134">
                  <a:moveTo>
                    <a:pt x="5072" y="1"/>
                  </a:moveTo>
                  <a:cubicBezTo>
                    <a:pt x="2270" y="1"/>
                    <a:pt x="1" y="21"/>
                    <a:pt x="1" y="50"/>
                  </a:cubicBezTo>
                  <a:cubicBezTo>
                    <a:pt x="1" y="70"/>
                    <a:pt x="2270" y="90"/>
                    <a:pt x="5072" y="90"/>
                  </a:cubicBezTo>
                  <a:cubicBezTo>
                    <a:pt x="7865" y="90"/>
                    <a:pt x="10134" y="70"/>
                    <a:pt x="10134" y="50"/>
                  </a:cubicBezTo>
                  <a:cubicBezTo>
                    <a:pt x="10134" y="21"/>
                    <a:pt x="7865" y="1"/>
                    <a:pt x="507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1904998" y="2274618"/>
              <a:ext cx="431751" cy="5382"/>
            </a:xfrm>
            <a:custGeom>
              <a:rect b="b" l="l" r="r" t="t"/>
              <a:pathLst>
                <a:path extrusionOk="0" h="90" w="10135">
                  <a:moveTo>
                    <a:pt x="5072" y="0"/>
                  </a:moveTo>
                  <a:cubicBezTo>
                    <a:pt x="2270" y="0"/>
                    <a:pt x="1" y="20"/>
                    <a:pt x="1" y="40"/>
                  </a:cubicBezTo>
                  <a:cubicBezTo>
                    <a:pt x="1" y="70"/>
                    <a:pt x="2270" y="89"/>
                    <a:pt x="5072" y="89"/>
                  </a:cubicBezTo>
                  <a:cubicBezTo>
                    <a:pt x="7865" y="89"/>
                    <a:pt x="10134" y="70"/>
                    <a:pt x="10134" y="40"/>
                  </a:cubicBezTo>
                  <a:cubicBezTo>
                    <a:pt x="10134" y="20"/>
                    <a:pt x="7865" y="0"/>
                    <a:pt x="507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2297427" y="908575"/>
              <a:ext cx="8911" cy="27809"/>
            </a:xfrm>
            <a:custGeom>
              <a:rect b="b" l="l" r="r" t="t"/>
              <a:pathLst>
                <a:path extrusionOk="0" h="465" w="149">
                  <a:moveTo>
                    <a:pt x="89" y="0"/>
                  </a:moveTo>
                  <a:cubicBezTo>
                    <a:pt x="69" y="0"/>
                    <a:pt x="50" y="99"/>
                    <a:pt x="40" y="227"/>
                  </a:cubicBezTo>
                  <a:cubicBezTo>
                    <a:pt x="20" y="356"/>
                    <a:pt x="0" y="464"/>
                    <a:pt x="20" y="464"/>
                  </a:cubicBezTo>
                  <a:cubicBezTo>
                    <a:pt x="21" y="465"/>
                    <a:pt x="22" y="465"/>
                    <a:pt x="23" y="465"/>
                  </a:cubicBezTo>
                  <a:cubicBezTo>
                    <a:pt x="46" y="465"/>
                    <a:pt x="100" y="378"/>
                    <a:pt x="119" y="247"/>
                  </a:cubicBezTo>
                  <a:cubicBezTo>
                    <a:pt x="148" y="109"/>
                    <a:pt x="119" y="0"/>
                    <a:pt x="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1760446" y="1436107"/>
              <a:ext cx="352909" cy="214281"/>
            </a:xfrm>
            <a:custGeom>
              <a:rect b="b" l="l" r="r" t="t"/>
              <a:pathLst>
                <a:path extrusionOk="0" h="3583" w="5901">
                  <a:moveTo>
                    <a:pt x="5151" y="0"/>
                  </a:moveTo>
                  <a:lnTo>
                    <a:pt x="0" y="99"/>
                  </a:lnTo>
                  <a:lnTo>
                    <a:pt x="819" y="3582"/>
                  </a:lnTo>
                  <a:lnTo>
                    <a:pt x="5901" y="3464"/>
                  </a:lnTo>
                  <a:lnTo>
                    <a:pt x="5151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1996493" y="1492144"/>
              <a:ext cx="164105" cy="119849"/>
            </a:xfrm>
            <a:custGeom>
              <a:rect b="b" l="l" r="r" t="t"/>
              <a:pathLst>
                <a:path extrusionOk="0" h="2004" w="2744">
                  <a:moveTo>
                    <a:pt x="1500" y="1"/>
                  </a:moveTo>
                  <a:lnTo>
                    <a:pt x="1500" y="494"/>
                  </a:lnTo>
                  <a:lnTo>
                    <a:pt x="119" y="494"/>
                  </a:lnTo>
                  <a:cubicBezTo>
                    <a:pt x="0" y="918"/>
                    <a:pt x="701" y="1007"/>
                    <a:pt x="701" y="1007"/>
                  </a:cubicBezTo>
                  <a:cubicBezTo>
                    <a:pt x="750" y="1570"/>
                    <a:pt x="1224" y="2004"/>
                    <a:pt x="1786" y="2004"/>
                  </a:cubicBezTo>
                  <a:lnTo>
                    <a:pt x="2743" y="2004"/>
                  </a:lnTo>
                  <a:lnTo>
                    <a:pt x="2743" y="790"/>
                  </a:lnTo>
                  <a:cubicBezTo>
                    <a:pt x="2497" y="1"/>
                    <a:pt x="1500" y="1"/>
                    <a:pt x="1500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2138707" y="1302744"/>
              <a:ext cx="435500" cy="317923"/>
            </a:xfrm>
            <a:custGeom>
              <a:rect b="b" l="l" r="r" t="t"/>
              <a:pathLst>
                <a:path extrusionOk="0" h="5316" w="7282">
                  <a:moveTo>
                    <a:pt x="5664" y="1"/>
                  </a:moveTo>
                  <a:lnTo>
                    <a:pt x="3710" y="1382"/>
                  </a:lnTo>
                  <a:lnTo>
                    <a:pt x="4371" y="2892"/>
                  </a:lnTo>
                  <a:lnTo>
                    <a:pt x="0" y="3306"/>
                  </a:lnTo>
                  <a:lnTo>
                    <a:pt x="0" y="5299"/>
                  </a:lnTo>
                  <a:cubicBezTo>
                    <a:pt x="46" y="5311"/>
                    <a:pt x="1166" y="5315"/>
                    <a:pt x="2514" y="5315"/>
                  </a:cubicBezTo>
                  <a:cubicBezTo>
                    <a:pt x="3467" y="5315"/>
                    <a:pt x="4534" y="5313"/>
                    <a:pt x="5417" y="5309"/>
                  </a:cubicBezTo>
                  <a:cubicBezTo>
                    <a:pt x="6443" y="5309"/>
                    <a:pt x="7282" y="4470"/>
                    <a:pt x="7282" y="3444"/>
                  </a:cubicBezTo>
                  <a:cubicBezTo>
                    <a:pt x="7282" y="3355"/>
                    <a:pt x="7262" y="3257"/>
                    <a:pt x="7223" y="3178"/>
                  </a:cubicBezTo>
                  <a:lnTo>
                    <a:pt x="56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2138707" y="1616656"/>
              <a:ext cx="287423" cy="5382"/>
            </a:xfrm>
            <a:custGeom>
              <a:rect b="b" l="l" r="r" t="t"/>
              <a:pathLst>
                <a:path extrusionOk="0" h="90" w="4806">
                  <a:moveTo>
                    <a:pt x="2408" y="1"/>
                  </a:moveTo>
                  <a:cubicBezTo>
                    <a:pt x="1076" y="1"/>
                    <a:pt x="0" y="21"/>
                    <a:pt x="0" y="40"/>
                  </a:cubicBezTo>
                  <a:cubicBezTo>
                    <a:pt x="0" y="70"/>
                    <a:pt x="1076" y="90"/>
                    <a:pt x="2408" y="90"/>
                  </a:cubicBezTo>
                  <a:cubicBezTo>
                    <a:pt x="3730" y="90"/>
                    <a:pt x="4805" y="70"/>
                    <a:pt x="4805" y="40"/>
                  </a:cubicBezTo>
                  <a:cubicBezTo>
                    <a:pt x="4805" y="21"/>
                    <a:pt x="3730" y="1"/>
                    <a:pt x="240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2140441" y="1475219"/>
              <a:ext cx="259733" cy="27450"/>
            </a:xfrm>
            <a:custGeom>
              <a:rect b="b" l="l" r="r" t="t"/>
              <a:pathLst>
                <a:path extrusionOk="0" h="459" w="4343">
                  <a:moveTo>
                    <a:pt x="4253" y="0"/>
                  </a:moveTo>
                  <a:cubicBezTo>
                    <a:pt x="4224" y="0"/>
                    <a:pt x="4194" y="3"/>
                    <a:pt x="4165" y="8"/>
                  </a:cubicBezTo>
                  <a:cubicBezTo>
                    <a:pt x="4056" y="8"/>
                    <a:pt x="3898" y="17"/>
                    <a:pt x="3701" y="37"/>
                  </a:cubicBezTo>
                  <a:cubicBezTo>
                    <a:pt x="3306" y="67"/>
                    <a:pt x="2763" y="126"/>
                    <a:pt x="2171" y="185"/>
                  </a:cubicBezTo>
                  <a:cubicBezTo>
                    <a:pt x="1570" y="244"/>
                    <a:pt x="1027" y="304"/>
                    <a:pt x="632" y="353"/>
                  </a:cubicBezTo>
                  <a:cubicBezTo>
                    <a:pt x="435" y="383"/>
                    <a:pt x="277" y="402"/>
                    <a:pt x="168" y="412"/>
                  </a:cubicBezTo>
                  <a:cubicBezTo>
                    <a:pt x="109" y="422"/>
                    <a:pt x="60" y="432"/>
                    <a:pt x="1" y="452"/>
                  </a:cubicBezTo>
                  <a:cubicBezTo>
                    <a:pt x="30" y="457"/>
                    <a:pt x="60" y="459"/>
                    <a:pt x="90" y="459"/>
                  </a:cubicBezTo>
                  <a:cubicBezTo>
                    <a:pt x="119" y="459"/>
                    <a:pt x="149" y="457"/>
                    <a:pt x="178" y="452"/>
                  </a:cubicBezTo>
                  <a:cubicBezTo>
                    <a:pt x="287" y="442"/>
                    <a:pt x="445" y="432"/>
                    <a:pt x="642" y="412"/>
                  </a:cubicBezTo>
                  <a:cubicBezTo>
                    <a:pt x="1037" y="383"/>
                    <a:pt x="1579" y="333"/>
                    <a:pt x="2181" y="274"/>
                  </a:cubicBezTo>
                  <a:cubicBezTo>
                    <a:pt x="2773" y="205"/>
                    <a:pt x="3316" y="146"/>
                    <a:pt x="3711" y="96"/>
                  </a:cubicBezTo>
                  <a:cubicBezTo>
                    <a:pt x="3908" y="77"/>
                    <a:pt x="4066" y="57"/>
                    <a:pt x="4174" y="37"/>
                  </a:cubicBezTo>
                  <a:cubicBezTo>
                    <a:pt x="4234" y="37"/>
                    <a:pt x="4283" y="17"/>
                    <a:pt x="4342" y="8"/>
                  </a:cubicBezTo>
                  <a:cubicBezTo>
                    <a:pt x="4313" y="3"/>
                    <a:pt x="4283" y="0"/>
                    <a:pt x="425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2397718" y="1473186"/>
              <a:ext cx="42581" cy="52090"/>
            </a:xfrm>
            <a:custGeom>
              <a:rect b="b" l="l" r="r" t="t"/>
              <a:pathLst>
                <a:path extrusionOk="0" h="871" w="712">
                  <a:moveTo>
                    <a:pt x="25" y="0"/>
                  </a:moveTo>
                  <a:cubicBezTo>
                    <a:pt x="23" y="0"/>
                    <a:pt x="22" y="1"/>
                    <a:pt x="20" y="2"/>
                  </a:cubicBezTo>
                  <a:cubicBezTo>
                    <a:pt x="1" y="22"/>
                    <a:pt x="168" y="199"/>
                    <a:pt x="356" y="436"/>
                  </a:cubicBezTo>
                  <a:cubicBezTo>
                    <a:pt x="529" y="677"/>
                    <a:pt x="665" y="871"/>
                    <a:pt x="690" y="871"/>
                  </a:cubicBezTo>
                  <a:cubicBezTo>
                    <a:pt x="690" y="871"/>
                    <a:pt x="691" y="871"/>
                    <a:pt x="691" y="870"/>
                  </a:cubicBezTo>
                  <a:cubicBezTo>
                    <a:pt x="711" y="861"/>
                    <a:pt x="603" y="634"/>
                    <a:pt x="415" y="387"/>
                  </a:cubicBezTo>
                  <a:cubicBezTo>
                    <a:pt x="248" y="154"/>
                    <a:pt x="62" y="0"/>
                    <a:pt x="2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2400708" y="1472109"/>
              <a:ext cx="56695" cy="24341"/>
            </a:xfrm>
            <a:custGeom>
              <a:rect b="b" l="l" r="r" t="t"/>
              <a:pathLst>
                <a:path extrusionOk="0" h="407" w="948">
                  <a:moveTo>
                    <a:pt x="90" y="1"/>
                  </a:moveTo>
                  <a:cubicBezTo>
                    <a:pt x="34" y="1"/>
                    <a:pt x="0" y="9"/>
                    <a:pt x="0" y="20"/>
                  </a:cubicBezTo>
                  <a:cubicBezTo>
                    <a:pt x="0" y="40"/>
                    <a:pt x="227" y="69"/>
                    <a:pt x="484" y="178"/>
                  </a:cubicBezTo>
                  <a:cubicBezTo>
                    <a:pt x="723" y="279"/>
                    <a:pt x="894" y="407"/>
                    <a:pt x="924" y="407"/>
                  </a:cubicBezTo>
                  <a:cubicBezTo>
                    <a:pt x="926" y="407"/>
                    <a:pt x="927" y="406"/>
                    <a:pt x="928" y="405"/>
                  </a:cubicBezTo>
                  <a:cubicBezTo>
                    <a:pt x="947" y="395"/>
                    <a:pt x="780" y="208"/>
                    <a:pt x="513" y="99"/>
                  </a:cubicBezTo>
                  <a:cubicBezTo>
                    <a:pt x="346" y="25"/>
                    <a:pt x="186" y="1"/>
                    <a:pt x="9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1909119" y="1496270"/>
              <a:ext cx="18360" cy="18958"/>
            </a:xfrm>
            <a:custGeom>
              <a:rect b="b" l="l" r="r" t="t"/>
              <a:pathLst>
                <a:path extrusionOk="0" h="317" w="307">
                  <a:moveTo>
                    <a:pt x="149" y="1"/>
                  </a:moveTo>
                  <a:cubicBezTo>
                    <a:pt x="70" y="1"/>
                    <a:pt x="1" y="70"/>
                    <a:pt x="1" y="159"/>
                  </a:cubicBezTo>
                  <a:cubicBezTo>
                    <a:pt x="1" y="248"/>
                    <a:pt x="70" y="317"/>
                    <a:pt x="149" y="317"/>
                  </a:cubicBezTo>
                  <a:cubicBezTo>
                    <a:pt x="238" y="317"/>
                    <a:pt x="307" y="248"/>
                    <a:pt x="307" y="159"/>
                  </a:cubicBezTo>
                  <a:cubicBezTo>
                    <a:pt x="307" y="70"/>
                    <a:pt x="238" y="1"/>
                    <a:pt x="149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2244919" y="1350528"/>
              <a:ext cx="87375" cy="23085"/>
            </a:xfrm>
            <a:custGeom>
              <a:rect b="b" l="l" r="r" t="t"/>
              <a:pathLst>
                <a:path extrusionOk="0" h="386" w="1461">
                  <a:moveTo>
                    <a:pt x="0" y="1"/>
                  </a:moveTo>
                  <a:lnTo>
                    <a:pt x="0" y="386"/>
                  </a:lnTo>
                  <a:lnTo>
                    <a:pt x="1461" y="386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1671936" y="1269074"/>
              <a:ext cx="54363" cy="67998"/>
            </a:xfrm>
            <a:custGeom>
              <a:rect b="b" l="l" r="r" t="t"/>
              <a:pathLst>
                <a:path extrusionOk="0" h="1137" w="909">
                  <a:moveTo>
                    <a:pt x="885" y="0"/>
                  </a:moveTo>
                  <a:cubicBezTo>
                    <a:pt x="853" y="0"/>
                    <a:pt x="652" y="240"/>
                    <a:pt x="415" y="534"/>
                  </a:cubicBezTo>
                  <a:cubicBezTo>
                    <a:pt x="178" y="850"/>
                    <a:pt x="0" y="1116"/>
                    <a:pt x="20" y="1136"/>
                  </a:cubicBezTo>
                  <a:cubicBezTo>
                    <a:pt x="20" y="1136"/>
                    <a:pt x="20" y="1136"/>
                    <a:pt x="21" y="1136"/>
                  </a:cubicBezTo>
                  <a:cubicBezTo>
                    <a:pt x="39" y="1136"/>
                    <a:pt x="252" y="903"/>
                    <a:pt x="484" y="593"/>
                  </a:cubicBezTo>
                  <a:cubicBezTo>
                    <a:pt x="730" y="277"/>
                    <a:pt x="908" y="11"/>
                    <a:pt x="888" y="1"/>
                  </a:cubicBezTo>
                  <a:cubicBezTo>
                    <a:pt x="888" y="0"/>
                    <a:pt x="887" y="0"/>
                    <a:pt x="88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5"/>
            <p:cNvSpPr/>
            <p:nvPr/>
          </p:nvSpPr>
          <p:spPr>
            <a:xfrm>
              <a:off x="1667212" y="1264828"/>
              <a:ext cx="60822" cy="36302"/>
            </a:xfrm>
            <a:custGeom>
              <a:rect b="b" l="l" r="r" t="t"/>
              <a:pathLst>
                <a:path extrusionOk="0" h="607" w="1017">
                  <a:moveTo>
                    <a:pt x="999" y="0"/>
                  </a:moveTo>
                  <a:cubicBezTo>
                    <a:pt x="955" y="0"/>
                    <a:pt x="721" y="79"/>
                    <a:pt x="464" y="230"/>
                  </a:cubicBezTo>
                  <a:cubicBezTo>
                    <a:pt x="188" y="398"/>
                    <a:pt x="0" y="595"/>
                    <a:pt x="20" y="605"/>
                  </a:cubicBezTo>
                  <a:cubicBezTo>
                    <a:pt x="21" y="606"/>
                    <a:pt x="23" y="607"/>
                    <a:pt x="26" y="607"/>
                  </a:cubicBezTo>
                  <a:cubicBezTo>
                    <a:pt x="65" y="607"/>
                    <a:pt x="263" y="467"/>
                    <a:pt x="513" y="309"/>
                  </a:cubicBezTo>
                  <a:cubicBezTo>
                    <a:pt x="790" y="141"/>
                    <a:pt x="1017" y="33"/>
                    <a:pt x="1007" y="3"/>
                  </a:cubicBezTo>
                  <a:cubicBezTo>
                    <a:pt x="1007" y="1"/>
                    <a:pt x="1004" y="0"/>
                    <a:pt x="99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25"/>
          <p:cNvGrpSpPr/>
          <p:nvPr/>
        </p:nvGrpSpPr>
        <p:grpSpPr>
          <a:xfrm>
            <a:off x="1642107" y="2897217"/>
            <a:ext cx="959698" cy="1658460"/>
            <a:chOff x="5806575" y="2035075"/>
            <a:chExt cx="582200" cy="1006225"/>
          </a:xfrm>
        </p:grpSpPr>
        <p:sp>
          <p:nvSpPr>
            <p:cNvPr id="754" name="Google Shape;754;p25"/>
            <p:cNvSpPr/>
            <p:nvPr/>
          </p:nvSpPr>
          <p:spPr>
            <a:xfrm>
              <a:off x="5806575" y="2280025"/>
              <a:ext cx="272625" cy="104775"/>
            </a:xfrm>
            <a:custGeom>
              <a:rect b="b" l="l" r="r" t="t"/>
              <a:pathLst>
                <a:path extrusionOk="0" h="4191" w="10905">
                  <a:moveTo>
                    <a:pt x="9513" y="0"/>
                  </a:moveTo>
                  <a:cubicBezTo>
                    <a:pt x="9513" y="0"/>
                    <a:pt x="7786" y="2063"/>
                    <a:pt x="7155" y="2151"/>
                  </a:cubicBezTo>
                  <a:cubicBezTo>
                    <a:pt x="7037" y="2168"/>
                    <a:pt x="6813" y="2174"/>
                    <a:pt x="6526" y="2174"/>
                  </a:cubicBezTo>
                  <a:cubicBezTo>
                    <a:pt x="5249" y="2174"/>
                    <a:pt x="2724" y="2043"/>
                    <a:pt x="2724" y="2043"/>
                  </a:cubicBezTo>
                  <a:cubicBezTo>
                    <a:pt x="2586" y="1964"/>
                    <a:pt x="2458" y="1875"/>
                    <a:pt x="2330" y="1776"/>
                  </a:cubicBezTo>
                  <a:cubicBezTo>
                    <a:pt x="2241" y="1717"/>
                    <a:pt x="2172" y="1638"/>
                    <a:pt x="2113" y="1549"/>
                  </a:cubicBezTo>
                  <a:cubicBezTo>
                    <a:pt x="2034" y="1441"/>
                    <a:pt x="1974" y="1332"/>
                    <a:pt x="1925" y="1204"/>
                  </a:cubicBezTo>
                  <a:cubicBezTo>
                    <a:pt x="1908" y="1148"/>
                    <a:pt x="1857" y="1118"/>
                    <a:pt x="1806" y="1118"/>
                  </a:cubicBezTo>
                  <a:cubicBezTo>
                    <a:pt x="1768" y="1118"/>
                    <a:pt x="1729" y="1136"/>
                    <a:pt x="1708" y="1175"/>
                  </a:cubicBezTo>
                  <a:cubicBezTo>
                    <a:pt x="1669" y="1273"/>
                    <a:pt x="1738" y="1599"/>
                    <a:pt x="1984" y="1905"/>
                  </a:cubicBezTo>
                  <a:cubicBezTo>
                    <a:pt x="2109" y="2055"/>
                    <a:pt x="2016" y="2098"/>
                    <a:pt x="1866" y="2098"/>
                  </a:cubicBezTo>
                  <a:cubicBezTo>
                    <a:pt x="1719" y="2098"/>
                    <a:pt x="1519" y="2057"/>
                    <a:pt x="1412" y="2033"/>
                  </a:cubicBezTo>
                  <a:cubicBezTo>
                    <a:pt x="1243" y="2002"/>
                    <a:pt x="786" y="1936"/>
                    <a:pt x="565" y="1936"/>
                  </a:cubicBezTo>
                  <a:cubicBezTo>
                    <a:pt x="502" y="1936"/>
                    <a:pt x="458" y="1941"/>
                    <a:pt x="445" y="1954"/>
                  </a:cubicBezTo>
                  <a:cubicBezTo>
                    <a:pt x="346" y="2033"/>
                    <a:pt x="406" y="2161"/>
                    <a:pt x="632" y="2191"/>
                  </a:cubicBezTo>
                  <a:cubicBezTo>
                    <a:pt x="859" y="2230"/>
                    <a:pt x="1511" y="2388"/>
                    <a:pt x="1481" y="2497"/>
                  </a:cubicBezTo>
                  <a:cubicBezTo>
                    <a:pt x="1475" y="2521"/>
                    <a:pt x="1422" y="2531"/>
                    <a:pt x="1343" y="2531"/>
                  </a:cubicBezTo>
                  <a:cubicBezTo>
                    <a:pt x="1038" y="2531"/>
                    <a:pt x="336" y="2388"/>
                    <a:pt x="336" y="2388"/>
                  </a:cubicBezTo>
                  <a:cubicBezTo>
                    <a:pt x="336" y="2388"/>
                    <a:pt x="265" y="2360"/>
                    <a:pt x="195" y="2360"/>
                  </a:cubicBezTo>
                  <a:cubicBezTo>
                    <a:pt x="140" y="2360"/>
                    <a:pt x="87" y="2377"/>
                    <a:pt x="70" y="2438"/>
                  </a:cubicBezTo>
                  <a:cubicBezTo>
                    <a:pt x="1" y="2674"/>
                    <a:pt x="1205" y="2822"/>
                    <a:pt x="1323" y="2832"/>
                  </a:cubicBezTo>
                  <a:cubicBezTo>
                    <a:pt x="1399" y="2842"/>
                    <a:pt x="1384" y="2961"/>
                    <a:pt x="1303" y="2961"/>
                  </a:cubicBezTo>
                  <a:cubicBezTo>
                    <a:pt x="1300" y="2961"/>
                    <a:pt x="1297" y="2961"/>
                    <a:pt x="1294" y="2960"/>
                  </a:cubicBezTo>
                  <a:cubicBezTo>
                    <a:pt x="1234" y="2954"/>
                    <a:pt x="760" y="2841"/>
                    <a:pt x="432" y="2841"/>
                  </a:cubicBezTo>
                  <a:cubicBezTo>
                    <a:pt x="269" y="2841"/>
                    <a:pt x="142" y="2869"/>
                    <a:pt x="119" y="2951"/>
                  </a:cubicBezTo>
                  <a:cubicBezTo>
                    <a:pt x="60" y="3128"/>
                    <a:pt x="1106" y="3089"/>
                    <a:pt x="1294" y="3247"/>
                  </a:cubicBezTo>
                  <a:cubicBezTo>
                    <a:pt x="1354" y="3304"/>
                    <a:pt x="1280" y="3318"/>
                    <a:pt x="1154" y="3318"/>
                  </a:cubicBezTo>
                  <a:cubicBezTo>
                    <a:pt x="1043" y="3318"/>
                    <a:pt x="892" y="3307"/>
                    <a:pt x="758" y="3307"/>
                  </a:cubicBezTo>
                  <a:cubicBezTo>
                    <a:pt x="601" y="3307"/>
                    <a:pt x="469" y="3322"/>
                    <a:pt x="455" y="3385"/>
                  </a:cubicBezTo>
                  <a:cubicBezTo>
                    <a:pt x="435" y="3454"/>
                    <a:pt x="435" y="3503"/>
                    <a:pt x="1017" y="3543"/>
                  </a:cubicBezTo>
                  <a:cubicBezTo>
                    <a:pt x="1118" y="3545"/>
                    <a:pt x="1220" y="3546"/>
                    <a:pt x="1322" y="3546"/>
                  </a:cubicBezTo>
                  <a:cubicBezTo>
                    <a:pt x="1629" y="3546"/>
                    <a:pt x="1940" y="3535"/>
                    <a:pt x="2251" y="3513"/>
                  </a:cubicBezTo>
                  <a:cubicBezTo>
                    <a:pt x="2251" y="3513"/>
                    <a:pt x="5138" y="4191"/>
                    <a:pt x="6906" y="4191"/>
                  </a:cubicBezTo>
                  <a:cubicBezTo>
                    <a:pt x="7396" y="4191"/>
                    <a:pt x="7800" y="4139"/>
                    <a:pt x="8033" y="4006"/>
                  </a:cubicBezTo>
                  <a:cubicBezTo>
                    <a:pt x="9118" y="3355"/>
                    <a:pt x="10085" y="2536"/>
                    <a:pt x="10904" y="1579"/>
                  </a:cubicBezTo>
                  <a:lnTo>
                    <a:pt x="9513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6107275" y="2060425"/>
              <a:ext cx="112625" cy="106275"/>
            </a:xfrm>
            <a:custGeom>
              <a:rect b="b" l="l" r="r" t="t"/>
              <a:pathLst>
                <a:path extrusionOk="0" h="4251" w="4505">
                  <a:moveTo>
                    <a:pt x="1874" y="0"/>
                  </a:moveTo>
                  <a:cubicBezTo>
                    <a:pt x="1852" y="0"/>
                    <a:pt x="1829" y="1"/>
                    <a:pt x="1807" y="3"/>
                  </a:cubicBezTo>
                  <a:cubicBezTo>
                    <a:pt x="1491" y="32"/>
                    <a:pt x="1215" y="230"/>
                    <a:pt x="909" y="269"/>
                  </a:cubicBezTo>
                  <a:cubicBezTo>
                    <a:pt x="751" y="299"/>
                    <a:pt x="593" y="279"/>
                    <a:pt x="435" y="309"/>
                  </a:cubicBezTo>
                  <a:cubicBezTo>
                    <a:pt x="277" y="318"/>
                    <a:pt x="129" y="407"/>
                    <a:pt x="50" y="545"/>
                  </a:cubicBezTo>
                  <a:cubicBezTo>
                    <a:pt x="11" y="654"/>
                    <a:pt x="1" y="782"/>
                    <a:pt x="31" y="901"/>
                  </a:cubicBezTo>
                  <a:cubicBezTo>
                    <a:pt x="50" y="1098"/>
                    <a:pt x="11" y="1749"/>
                    <a:pt x="248" y="1799"/>
                  </a:cubicBezTo>
                  <a:lnTo>
                    <a:pt x="2823" y="3851"/>
                  </a:lnTo>
                  <a:cubicBezTo>
                    <a:pt x="2812" y="4104"/>
                    <a:pt x="3011" y="4251"/>
                    <a:pt x="3209" y="4251"/>
                  </a:cubicBezTo>
                  <a:cubicBezTo>
                    <a:pt x="3359" y="4251"/>
                    <a:pt x="3508" y="4166"/>
                    <a:pt x="3563" y="3979"/>
                  </a:cubicBezTo>
                  <a:cubicBezTo>
                    <a:pt x="3583" y="3930"/>
                    <a:pt x="3573" y="3880"/>
                    <a:pt x="3622" y="3841"/>
                  </a:cubicBezTo>
                  <a:cubicBezTo>
                    <a:pt x="3644" y="3823"/>
                    <a:pt x="3669" y="3817"/>
                    <a:pt x="3694" y="3817"/>
                  </a:cubicBezTo>
                  <a:cubicBezTo>
                    <a:pt x="3725" y="3817"/>
                    <a:pt x="3757" y="3826"/>
                    <a:pt x="3790" y="3831"/>
                  </a:cubicBezTo>
                  <a:cubicBezTo>
                    <a:pt x="3819" y="3836"/>
                    <a:pt x="3848" y="3838"/>
                    <a:pt x="3875" y="3838"/>
                  </a:cubicBezTo>
                  <a:cubicBezTo>
                    <a:pt x="4246" y="3838"/>
                    <a:pt x="4505" y="3431"/>
                    <a:pt x="4303" y="3091"/>
                  </a:cubicBezTo>
                  <a:cubicBezTo>
                    <a:pt x="4194" y="2904"/>
                    <a:pt x="3997" y="2805"/>
                    <a:pt x="3889" y="2627"/>
                  </a:cubicBezTo>
                  <a:cubicBezTo>
                    <a:pt x="3790" y="2450"/>
                    <a:pt x="3760" y="2243"/>
                    <a:pt x="3800" y="2045"/>
                  </a:cubicBezTo>
                  <a:cubicBezTo>
                    <a:pt x="3839" y="1848"/>
                    <a:pt x="3849" y="1641"/>
                    <a:pt x="3849" y="1443"/>
                  </a:cubicBezTo>
                  <a:cubicBezTo>
                    <a:pt x="3800" y="1098"/>
                    <a:pt x="3553" y="822"/>
                    <a:pt x="3227" y="713"/>
                  </a:cubicBezTo>
                  <a:cubicBezTo>
                    <a:pt x="3089" y="684"/>
                    <a:pt x="2961" y="644"/>
                    <a:pt x="2843" y="585"/>
                  </a:cubicBezTo>
                  <a:cubicBezTo>
                    <a:pt x="2714" y="496"/>
                    <a:pt x="2606" y="388"/>
                    <a:pt x="2517" y="259"/>
                  </a:cubicBezTo>
                  <a:cubicBezTo>
                    <a:pt x="2345" y="97"/>
                    <a:pt x="2116" y="0"/>
                    <a:pt x="187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6108275" y="2074275"/>
              <a:ext cx="81675" cy="134725"/>
            </a:xfrm>
            <a:custGeom>
              <a:rect b="b" l="l" r="r" t="t"/>
              <a:pathLst>
                <a:path extrusionOk="0" h="5389" w="3267">
                  <a:moveTo>
                    <a:pt x="1335" y="1"/>
                  </a:moveTo>
                  <a:cubicBezTo>
                    <a:pt x="937" y="1"/>
                    <a:pt x="536" y="82"/>
                    <a:pt x="158" y="248"/>
                  </a:cubicBezTo>
                  <a:cubicBezTo>
                    <a:pt x="158" y="248"/>
                    <a:pt x="0" y="2211"/>
                    <a:pt x="10" y="3070"/>
                  </a:cubicBezTo>
                  <a:cubicBezTo>
                    <a:pt x="20" y="3918"/>
                    <a:pt x="869" y="4057"/>
                    <a:pt x="869" y="4057"/>
                  </a:cubicBezTo>
                  <a:cubicBezTo>
                    <a:pt x="869" y="4057"/>
                    <a:pt x="859" y="4984"/>
                    <a:pt x="869" y="5221"/>
                  </a:cubicBezTo>
                  <a:lnTo>
                    <a:pt x="2931" y="5389"/>
                  </a:lnTo>
                  <a:lnTo>
                    <a:pt x="3266" y="712"/>
                  </a:lnTo>
                  <a:lnTo>
                    <a:pt x="3138" y="613"/>
                  </a:lnTo>
                  <a:cubicBezTo>
                    <a:pt x="2614" y="211"/>
                    <a:pt x="1978" y="1"/>
                    <a:pt x="133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5"/>
            <p:cNvSpPr/>
            <p:nvPr/>
          </p:nvSpPr>
          <p:spPr>
            <a:xfrm>
              <a:off x="6111675" y="2111725"/>
              <a:ext cx="7975" cy="6350"/>
            </a:xfrm>
            <a:custGeom>
              <a:rect b="b" l="l" r="r" t="t"/>
              <a:pathLst>
                <a:path extrusionOk="0" h="254" w="319">
                  <a:moveTo>
                    <a:pt x="180" y="0"/>
                  </a:moveTo>
                  <a:cubicBezTo>
                    <a:pt x="152" y="0"/>
                    <a:pt x="123" y="10"/>
                    <a:pt x="101" y="33"/>
                  </a:cubicBezTo>
                  <a:cubicBezTo>
                    <a:pt x="1" y="125"/>
                    <a:pt x="82" y="254"/>
                    <a:pt x="183" y="254"/>
                  </a:cubicBezTo>
                  <a:cubicBezTo>
                    <a:pt x="211" y="254"/>
                    <a:pt x="241" y="244"/>
                    <a:pt x="269" y="220"/>
                  </a:cubicBezTo>
                  <a:cubicBezTo>
                    <a:pt x="318" y="171"/>
                    <a:pt x="318" y="92"/>
                    <a:pt x="269" y="43"/>
                  </a:cubicBezTo>
                  <a:cubicBezTo>
                    <a:pt x="247" y="15"/>
                    <a:pt x="214" y="0"/>
                    <a:pt x="18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5"/>
            <p:cNvSpPr/>
            <p:nvPr/>
          </p:nvSpPr>
          <p:spPr>
            <a:xfrm>
              <a:off x="6111475" y="2109075"/>
              <a:ext cx="11375" cy="3250"/>
            </a:xfrm>
            <a:custGeom>
              <a:rect b="b" l="l" r="r" t="t"/>
              <a:pathLst>
                <a:path extrusionOk="0" h="130" w="455">
                  <a:moveTo>
                    <a:pt x="223" y="1"/>
                  </a:moveTo>
                  <a:cubicBezTo>
                    <a:pt x="161" y="1"/>
                    <a:pt x="99" y="20"/>
                    <a:pt x="50" y="60"/>
                  </a:cubicBezTo>
                  <a:cubicBezTo>
                    <a:pt x="11" y="89"/>
                    <a:pt x="1" y="119"/>
                    <a:pt x="11" y="129"/>
                  </a:cubicBezTo>
                  <a:cubicBezTo>
                    <a:pt x="11" y="130"/>
                    <a:pt x="13" y="130"/>
                    <a:pt x="14" y="130"/>
                  </a:cubicBezTo>
                  <a:cubicBezTo>
                    <a:pt x="34" y="130"/>
                    <a:pt x="118" y="79"/>
                    <a:pt x="228" y="79"/>
                  </a:cubicBezTo>
                  <a:cubicBezTo>
                    <a:pt x="329" y="79"/>
                    <a:pt x="402" y="123"/>
                    <a:pt x="433" y="123"/>
                  </a:cubicBezTo>
                  <a:cubicBezTo>
                    <a:pt x="438" y="123"/>
                    <a:pt x="442" y="122"/>
                    <a:pt x="445" y="119"/>
                  </a:cubicBezTo>
                  <a:cubicBezTo>
                    <a:pt x="455" y="109"/>
                    <a:pt x="435" y="89"/>
                    <a:pt x="395" y="60"/>
                  </a:cubicBezTo>
                  <a:cubicBezTo>
                    <a:pt x="346" y="20"/>
                    <a:pt x="284" y="1"/>
                    <a:pt x="22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5"/>
            <p:cNvSpPr/>
            <p:nvPr/>
          </p:nvSpPr>
          <p:spPr>
            <a:xfrm>
              <a:off x="6143300" y="2114975"/>
              <a:ext cx="7750" cy="6075"/>
            </a:xfrm>
            <a:custGeom>
              <a:rect b="b" l="l" r="r" t="t"/>
              <a:pathLst>
                <a:path extrusionOk="0" h="243" w="310">
                  <a:moveTo>
                    <a:pt x="157" y="1"/>
                  </a:moveTo>
                  <a:cubicBezTo>
                    <a:pt x="134" y="1"/>
                    <a:pt x="110" y="7"/>
                    <a:pt x="89" y="21"/>
                  </a:cubicBezTo>
                  <a:cubicBezTo>
                    <a:pt x="1" y="70"/>
                    <a:pt x="20" y="218"/>
                    <a:pt x="129" y="238"/>
                  </a:cubicBezTo>
                  <a:cubicBezTo>
                    <a:pt x="139" y="241"/>
                    <a:pt x="150" y="243"/>
                    <a:pt x="160" y="243"/>
                  </a:cubicBezTo>
                  <a:cubicBezTo>
                    <a:pt x="245" y="243"/>
                    <a:pt x="310" y="140"/>
                    <a:pt x="257" y="61"/>
                  </a:cubicBezTo>
                  <a:cubicBezTo>
                    <a:pt x="238" y="22"/>
                    <a:pt x="198" y="1"/>
                    <a:pt x="15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5"/>
            <p:cNvSpPr/>
            <p:nvPr/>
          </p:nvSpPr>
          <p:spPr>
            <a:xfrm>
              <a:off x="6143550" y="2111800"/>
              <a:ext cx="11375" cy="3075"/>
            </a:xfrm>
            <a:custGeom>
              <a:rect b="b" l="l" r="r" t="t"/>
              <a:pathLst>
                <a:path extrusionOk="0" h="123" w="455">
                  <a:moveTo>
                    <a:pt x="217" y="0"/>
                  </a:moveTo>
                  <a:cubicBezTo>
                    <a:pt x="158" y="0"/>
                    <a:pt x="99" y="20"/>
                    <a:pt x="50" y="59"/>
                  </a:cubicBezTo>
                  <a:cubicBezTo>
                    <a:pt x="10" y="89"/>
                    <a:pt x="0" y="118"/>
                    <a:pt x="10" y="118"/>
                  </a:cubicBezTo>
                  <a:cubicBezTo>
                    <a:pt x="11" y="121"/>
                    <a:pt x="14" y="122"/>
                    <a:pt x="17" y="122"/>
                  </a:cubicBezTo>
                  <a:cubicBezTo>
                    <a:pt x="40" y="122"/>
                    <a:pt x="114" y="69"/>
                    <a:pt x="217" y="69"/>
                  </a:cubicBezTo>
                  <a:cubicBezTo>
                    <a:pt x="327" y="69"/>
                    <a:pt x="411" y="120"/>
                    <a:pt x="431" y="120"/>
                  </a:cubicBezTo>
                  <a:cubicBezTo>
                    <a:pt x="433" y="120"/>
                    <a:pt x="434" y="119"/>
                    <a:pt x="435" y="118"/>
                  </a:cubicBezTo>
                  <a:cubicBezTo>
                    <a:pt x="454" y="99"/>
                    <a:pt x="435" y="79"/>
                    <a:pt x="395" y="59"/>
                  </a:cubicBezTo>
                  <a:cubicBezTo>
                    <a:pt x="346" y="20"/>
                    <a:pt x="287" y="0"/>
                    <a:pt x="21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5"/>
            <p:cNvSpPr/>
            <p:nvPr/>
          </p:nvSpPr>
          <p:spPr>
            <a:xfrm>
              <a:off x="6124050" y="2113525"/>
              <a:ext cx="9650" cy="26025"/>
            </a:xfrm>
            <a:custGeom>
              <a:rect b="b" l="l" r="r" t="t"/>
              <a:pathLst>
                <a:path extrusionOk="0" h="1041" w="386">
                  <a:moveTo>
                    <a:pt x="386" y="0"/>
                  </a:moveTo>
                  <a:cubicBezTo>
                    <a:pt x="277" y="197"/>
                    <a:pt x="188" y="395"/>
                    <a:pt x="119" y="612"/>
                  </a:cubicBezTo>
                  <a:cubicBezTo>
                    <a:pt x="90" y="691"/>
                    <a:pt x="60" y="770"/>
                    <a:pt x="30" y="859"/>
                  </a:cubicBezTo>
                  <a:cubicBezTo>
                    <a:pt x="11" y="888"/>
                    <a:pt x="1" y="938"/>
                    <a:pt x="11" y="977"/>
                  </a:cubicBezTo>
                  <a:cubicBezTo>
                    <a:pt x="21" y="997"/>
                    <a:pt x="40" y="1016"/>
                    <a:pt x="70" y="1026"/>
                  </a:cubicBezTo>
                  <a:cubicBezTo>
                    <a:pt x="80" y="1026"/>
                    <a:pt x="100" y="1036"/>
                    <a:pt x="119" y="1036"/>
                  </a:cubicBezTo>
                  <a:cubicBezTo>
                    <a:pt x="137" y="1039"/>
                    <a:pt x="155" y="1040"/>
                    <a:pt x="174" y="1040"/>
                  </a:cubicBezTo>
                  <a:cubicBezTo>
                    <a:pt x="219" y="1040"/>
                    <a:pt x="268" y="1033"/>
                    <a:pt x="317" y="1026"/>
                  </a:cubicBezTo>
                  <a:cubicBezTo>
                    <a:pt x="248" y="1007"/>
                    <a:pt x="188" y="987"/>
                    <a:pt x="119" y="987"/>
                  </a:cubicBezTo>
                  <a:cubicBezTo>
                    <a:pt x="90" y="987"/>
                    <a:pt x="70" y="977"/>
                    <a:pt x="70" y="957"/>
                  </a:cubicBezTo>
                  <a:cubicBezTo>
                    <a:pt x="60" y="928"/>
                    <a:pt x="70" y="898"/>
                    <a:pt x="90" y="868"/>
                  </a:cubicBezTo>
                  <a:lnTo>
                    <a:pt x="178" y="632"/>
                  </a:lnTo>
                  <a:cubicBezTo>
                    <a:pt x="267" y="424"/>
                    <a:pt x="336" y="217"/>
                    <a:pt x="38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5"/>
            <p:cNvSpPr/>
            <p:nvPr/>
          </p:nvSpPr>
          <p:spPr>
            <a:xfrm>
              <a:off x="6129975" y="2167550"/>
              <a:ext cx="28150" cy="13725"/>
            </a:xfrm>
            <a:custGeom>
              <a:rect b="b" l="l" r="r" t="t"/>
              <a:pathLst>
                <a:path extrusionOk="0" h="549" w="1126">
                  <a:moveTo>
                    <a:pt x="1126" y="0"/>
                  </a:moveTo>
                  <a:lnTo>
                    <a:pt x="1126" y="0"/>
                  </a:lnTo>
                  <a:cubicBezTo>
                    <a:pt x="804" y="208"/>
                    <a:pt x="437" y="316"/>
                    <a:pt x="60" y="316"/>
                  </a:cubicBezTo>
                  <a:cubicBezTo>
                    <a:pt x="43" y="316"/>
                    <a:pt x="27" y="316"/>
                    <a:pt x="11" y="316"/>
                  </a:cubicBezTo>
                  <a:lnTo>
                    <a:pt x="1" y="543"/>
                  </a:lnTo>
                  <a:cubicBezTo>
                    <a:pt x="47" y="546"/>
                    <a:pt x="91" y="548"/>
                    <a:pt x="133" y="548"/>
                  </a:cubicBezTo>
                  <a:cubicBezTo>
                    <a:pt x="887" y="548"/>
                    <a:pt x="1125" y="0"/>
                    <a:pt x="112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6185225" y="2117275"/>
              <a:ext cx="14600" cy="22200"/>
            </a:xfrm>
            <a:custGeom>
              <a:rect b="b" l="l" r="r" t="t"/>
              <a:pathLst>
                <a:path extrusionOk="0" h="888" w="584">
                  <a:moveTo>
                    <a:pt x="183" y="0"/>
                  </a:moveTo>
                  <a:cubicBezTo>
                    <a:pt x="130" y="0"/>
                    <a:pt x="92" y="8"/>
                    <a:pt x="90" y="8"/>
                  </a:cubicBezTo>
                  <a:cubicBezTo>
                    <a:pt x="90" y="8"/>
                    <a:pt x="1" y="837"/>
                    <a:pt x="1" y="847"/>
                  </a:cubicBezTo>
                  <a:cubicBezTo>
                    <a:pt x="1" y="851"/>
                    <a:pt x="102" y="887"/>
                    <a:pt x="220" y="887"/>
                  </a:cubicBezTo>
                  <a:cubicBezTo>
                    <a:pt x="385" y="887"/>
                    <a:pt x="583" y="816"/>
                    <a:pt x="583" y="482"/>
                  </a:cubicBezTo>
                  <a:cubicBezTo>
                    <a:pt x="583" y="58"/>
                    <a:pt x="327" y="0"/>
                    <a:pt x="18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6189425" y="2121900"/>
              <a:ext cx="6700" cy="12525"/>
            </a:xfrm>
            <a:custGeom>
              <a:rect b="b" l="l" r="r" t="t"/>
              <a:pathLst>
                <a:path extrusionOk="0" h="501" w="268">
                  <a:moveTo>
                    <a:pt x="119" y="1"/>
                  </a:moveTo>
                  <a:cubicBezTo>
                    <a:pt x="99" y="1"/>
                    <a:pt x="80" y="1"/>
                    <a:pt x="70" y="10"/>
                  </a:cubicBezTo>
                  <a:cubicBezTo>
                    <a:pt x="60" y="20"/>
                    <a:pt x="50" y="40"/>
                    <a:pt x="50" y="50"/>
                  </a:cubicBezTo>
                  <a:cubicBezTo>
                    <a:pt x="40" y="70"/>
                    <a:pt x="50" y="80"/>
                    <a:pt x="50" y="80"/>
                  </a:cubicBezTo>
                  <a:cubicBezTo>
                    <a:pt x="60" y="80"/>
                    <a:pt x="50" y="70"/>
                    <a:pt x="60" y="60"/>
                  </a:cubicBezTo>
                  <a:cubicBezTo>
                    <a:pt x="67" y="38"/>
                    <a:pt x="86" y="27"/>
                    <a:pt x="103" y="27"/>
                  </a:cubicBezTo>
                  <a:cubicBezTo>
                    <a:pt x="109" y="27"/>
                    <a:pt x="114" y="28"/>
                    <a:pt x="119" y="30"/>
                  </a:cubicBezTo>
                  <a:cubicBezTo>
                    <a:pt x="159" y="40"/>
                    <a:pt x="178" y="70"/>
                    <a:pt x="198" y="109"/>
                  </a:cubicBezTo>
                  <a:cubicBezTo>
                    <a:pt x="218" y="149"/>
                    <a:pt x="218" y="198"/>
                    <a:pt x="218" y="247"/>
                  </a:cubicBezTo>
                  <a:cubicBezTo>
                    <a:pt x="228" y="336"/>
                    <a:pt x="178" y="425"/>
                    <a:pt x="99" y="474"/>
                  </a:cubicBezTo>
                  <a:cubicBezTo>
                    <a:pt x="89" y="479"/>
                    <a:pt x="77" y="482"/>
                    <a:pt x="65" y="482"/>
                  </a:cubicBezTo>
                  <a:cubicBezTo>
                    <a:pt x="52" y="482"/>
                    <a:pt x="40" y="479"/>
                    <a:pt x="30" y="474"/>
                  </a:cubicBezTo>
                  <a:cubicBezTo>
                    <a:pt x="11" y="464"/>
                    <a:pt x="1" y="455"/>
                    <a:pt x="1" y="454"/>
                  </a:cubicBezTo>
                  <a:lnTo>
                    <a:pt x="1" y="454"/>
                  </a:lnTo>
                  <a:cubicBezTo>
                    <a:pt x="1" y="455"/>
                    <a:pt x="1" y="474"/>
                    <a:pt x="20" y="484"/>
                  </a:cubicBezTo>
                  <a:cubicBezTo>
                    <a:pt x="38" y="496"/>
                    <a:pt x="55" y="500"/>
                    <a:pt x="72" y="500"/>
                  </a:cubicBezTo>
                  <a:cubicBezTo>
                    <a:pt x="85" y="500"/>
                    <a:pt x="97" y="498"/>
                    <a:pt x="109" y="494"/>
                  </a:cubicBezTo>
                  <a:cubicBezTo>
                    <a:pt x="208" y="454"/>
                    <a:pt x="267" y="356"/>
                    <a:pt x="257" y="247"/>
                  </a:cubicBezTo>
                  <a:cubicBezTo>
                    <a:pt x="267" y="198"/>
                    <a:pt x="247" y="139"/>
                    <a:pt x="228" y="89"/>
                  </a:cubicBezTo>
                  <a:cubicBezTo>
                    <a:pt x="208" y="40"/>
                    <a:pt x="168" y="10"/>
                    <a:pt x="11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6108525" y="2067850"/>
              <a:ext cx="84125" cy="57550"/>
            </a:xfrm>
            <a:custGeom>
              <a:rect b="b" l="l" r="r" t="t"/>
              <a:pathLst>
                <a:path extrusionOk="0" h="2302" w="3365">
                  <a:moveTo>
                    <a:pt x="1220" y="0"/>
                  </a:moveTo>
                  <a:cubicBezTo>
                    <a:pt x="763" y="0"/>
                    <a:pt x="328" y="176"/>
                    <a:pt x="0" y="495"/>
                  </a:cubicBezTo>
                  <a:lnTo>
                    <a:pt x="148" y="456"/>
                  </a:lnTo>
                  <a:cubicBezTo>
                    <a:pt x="306" y="761"/>
                    <a:pt x="671" y="919"/>
                    <a:pt x="1007" y="929"/>
                  </a:cubicBezTo>
                  <a:cubicBezTo>
                    <a:pt x="1352" y="919"/>
                    <a:pt x="1697" y="860"/>
                    <a:pt x="2023" y="752"/>
                  </a:cubicBezTo>
                  <a:cubicBezTo>
                    <a:pt x="2112" y="727"/>
                    <a:pt x="2210" y="705"/>
                    <a:pt x="2304" y="705"/>
                  </a:cubicBezTo>
                  <a:cubicBezTo>
                    <a:pt x="2398" y="705"/>
                    <a:pt x="2487" y="727"/>
                    <a:pt x="2556" y="791"/>
                  </a:cubicBezTo>
                  <a:cubicBezTo>
                    <a:pt x="2625" y="880"/>
                    <a:pt x="2664" y="988"/>
                    <a:pt x="2664" y="1097"/>
                  </a:cubicBezTo>
                  <a:cubicBezTo>
                    <a:pt x="2694" y="1334"/>
                    <a:pt x="2694" y="1580"/>
                    <a:pt x="2674" y="1817"/>
                  </a:cubicBezTo>
                  <a:cubicBezTo>
                    <a:pt x="2654" y="1916"/>
                    <a:pt x="2654" y="2015"/>
                    <a:pt x="2674" y="2103"/>
                  </a:cubicBezTo>
                  <a:cubicBezTo>
                    <a:pt x="2694" y="2202"/>
                    <a:pt x="2773" y="2281"/>
                    <a:pt x="2872" y="2301"/>
                  </a:cubicBezTo>
                  <a:cubicBezTo>
                    <a:pt x="2874" y="2301"/>
                    <a:pt x="2877" y="2301"/>
                    <a:pt x="2880" y="2301"/>
                  </a:cubicBezTo>
                  <a:cubicBezTo>
                    <a:pt x="3026" y="2301"/>
                    <a:pt x="3198" y="2061"/>
                    <a:pt x="3247" y="1926"/>
                  </a:cubicBezTo>
                  <a:cubicBezTo>
                    <a:pt x="3296" y="1758"/>
                    <a:pt x="3325" y="1571"/>
                    <a:pt x="3325" y="1393"/>
                  </a:cubicBezTo>
                  <a:cubicBezTo>
                    <a:pt x="3365" y="1186"/>
                    <a:pt x="3325" y="969"/>
                    <a:pt x="3217" y="781"/>
                  </a:cubicBezTo>
                  <a:cubicBezTo>
                    <a:pt x="3079" y="594"/>
                    <a:pt x="2891" y="446"/>
                    <a:pt x="2664" y="357"/>
                  </a:cubicBezTo>
                  <a:cubicBezTo>
                    <a:pt x="2240" y="140"/>
                    <a:pt x="1776" y="12"/>
                    <a:pt x="1293" y="2"/>
                  </a:cubicBezTo>
                  <a:cubicBezTo>
                    <a:pt x="1269" y="1"/>
                    <a:pt x="1244" y="0"/>
                    <a:pt x="122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6291050" y="2979350"/>
              <a:ext cx="97225" cy="61950"/>
            </a:xfrm>
            <a:custGeom>
              <a:rect b="b" l="l" r="r" t="t"/>
              <a:pathLst>
                <a:path extrusionOk="0" h="2478" w="3889">
                  <a:moveTo>
                    <a:pt x="3494" y="0"/>
                  </a:moveTo>
                  <a:lnTo>
                    <a:pt x="1412" y="513"/>
                  </a:lnTo>
                  <a:lnTo>
                    <a:pt x="1668" y="1618"/>
                  </a:lnTo>
                  <a:cubicBezTo>
                    <a:pt x="1668" y="1618"/>
                    <a:pt x="1" y="2447"/>
                    <a:pt x="465" y="2477"/>
                  </a:cubicBezTo>
                  <a:cubicBezTo>
                    <a:pt x="471" y="2477"/>
                    <a:pt x="477" y="2477"/>
                    <a:pt x="484" y="2477"/>
                  </a:cubicBezTo>
                  <a:cubicBezTo>
                    <a:pt x="947" y="2477"/>
                    <a:pt x="3206" y="1833"/>
                    <a:pt x="3770" y="1668"/>
                  </a:cubicBezTo>
                  <a:lnTo>
                    <a:pt x="3888" y="1628"/>
                  </a:lnTo>
                  <a:lnTo>
                    <a:pt x="349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6369000" y="3004750"/>
              <a:ext cx="19025" cy="19525"/>
            </a:xfrm>
            <a:custGeom>
              <a:rect b="b" l="l" r="r" t="t"/>
              <a:pathLst>
                <a:path extrusionOk="0" h="781" w="761">
                  <a:moveTo>
                    <a:pt x="622" y="1"/>
                  </a:moveTo>
                  <a:cubicBezTo>
                    <a:pt x="445" y="30"/>
                    <a:pt x="277" y="129"/>
                    <a:pt x="169" y="267"/>
                  </a:cubicBezTo>
                  <a:cubicBezTo>
                    <a:pt x="60" y="415"/>
                    <a:pt x="1" y="593"/>
                    <a:pt x="11" y="780"/>
                  </a:cubicBezTo>
                  <a:lnTo>
                    <a:pt x="761" y="583"/>
                  </a:lnTo>
                  <a:lnTo>
                    <a:pt x="62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6298225" y="3018825"/>
              <a:ext cx="90050" cy="22400"/>
            </a:xfrm>
            <a:custGeom>
              <a:rect b="b" l="l" r="r" t="t"/>
              <a:pathLst>
                <a:path extrusionOk="0" h="896" w="3602">
                  <a:moveTo>
                    <a:pt x="3582" y="0"/>
                  </a:moveTo>
                  <a:lnTo>
                    <a:pt x="819" y="701"/>
                  </a:lnTo>
                  <a:cubicBezTo>
                    <a:pt x="819" y="701"/>
                    <a:pt x="710" y="473"/>
                    <a:pt x="587" y="473"/>
                  </a:cubicBezTo>
                  <a:cubicBezTo>
                    <a:pt x="582" y="473"/>
                    <a:pt x="577" y="473"/>
                    <a:pt x="572" y="474"/>
                  </a:cubicBezTo>
                  <a:cubicBezTo>
                    <a:pt x="572" y="474"/>
                    <a:pt x="0" y="799"/>
                    <a:pt x="99" y="888"/>
                  </a:cubicBezTo>
                  <a:cubicBezTo>
                    <a:pt x="105" y="893"/>
                    <a:pt x="120" y="895"/>
                    <a:pt x="144" y="895"/>
                  </a:cubicBezTo>
                  <a:cubicBezTo>
                    <a:pt x="493" y="895"/>
                    <a:pt x="2640" y="373"/>
                    <a:pt x="3601" y="49"/>
                  </a:cubicBezTo>
                  <a:lnTo>
                    <a:pt x="35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6300675" y="3018575"/>
              <a:ext cx="88100" cy="21475"/>
            </a:xfrm>
            <a:custGeom>
              <a:rect b="b" l="l" r="r" t="t"/>
              <a:pathLst>
                <a:path extrusionOk="0" h="859" w="3524">
                  <a:moveTo>
                    <a:pt x="3484" y="0"/>
                  </a:moveTo>
                  <a:lnTo>
                    <a:pt x="3385" y="30"/>
                  </a:lnTo>
                  <a:lnTo>
                    <a:pt x="3010" y="128"/>
                  </a:lnTo>
                  <a:cubicBezTo>
                    <a:pt x="2694" y="217"/>
                    <a:pt x="2250" y="326"/>
                    <a:pt x="1767" y="444"/>
                  </a:cubicBezTo>
                  <a:cubicBezTo>
                    <a:pt x="1283" y="563"/>
                    <a:pt x="839" y="671"/>
                    <a:pt x="514" y="740"/>
                  </a:cubicBezTo>
                  <a:lnTo>
                    <a:pt x="139" y="819"/>
                  </a:lnTo>
                  <a:lnTo>
                    <a:pt x="30" y="849"/>
                  </a:lnTo>
                  <a:lnTo>
                    <a:pt x="1" y="859"/>
                  </a:lnTo>
                  <a:lnTo>
                    <a:pt x="40" y="859"/>
                  </a:lnTo>
                  <a:lnTo>
                    <a:pt x="139" y="839"/>
                  </a:lnTo>
                  <a:lnTo>
                    <a:pt x="524" y="760"/>
                  </a:lnTo>
                  <a:cubicBezTo>
                    <a:pt x="839" y="691"/>
                    <a:pt x="1283" y="592"/>
                    <a:pt x="1777" y="474"/>
                  </a:cubicBezTo>
                  <a:cubicBezTo>
                    <a:pt x="2260" y="355"/>
                    <a:pt x="2704" y="247"/>
                    <a:pt x="3020" y="158"/>
                  </a:cubicBezTo>
                  <a:lnTo>
                    <a:pt x="3385" y="49"/>
                  </a:lnTo>
                  <a:lnTo>
                    <a:pt x="3484" y="10"/>
                  </a:lnTo>
                  <a:cubicBezTo>
                    <a:pt x="3503" y="10"/>
                    <a:pt x="3513" y="10"/>
                    <a:pt x="352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6312025" y="3030150"/>
              <a:ext cx="6925" cy="6950"/>
            </a:xfrm>
            <a:custGeom>
              <a:rect b="b" l="l" r="r" t="t"/>
              <a:pathLst>
                <a:path extrusionOk="0" h="278" w="277">
                  <a:moveTo>
                    <a:pt x="1" y="1"/>
                  </a:moveTo>
                  <a:lnTo>
                    <a:pt x="1" y="1"/>
                  </a:lnTo>
                  <a:cubicBezTo>
                    <a:pt x="60" y="31"/>
                    <a:pt x="119" y="70"/>
                    <a:pt x="168" y="109"/>
                  </a:cubicBezTo>
                  <a:cubicBezTo>
                    <a:pt x="208" y="159"/>
                    <a:pt x="247" y="218"/>
                    <a:pt x="277" y="277"/>
                  </a:cubicBezTo>
                  <a:cubicBezTo>
                    <a:pt x="277" y="208"/>
                    <a:pt x="237" y="139"/>
                    <a:pt x="188" y="100"/>
                  </a:cubicBezTo>
                  <a:cubicBezTo>
                    <a:pt x="139" y="40"/>
                    <a:pt x="70" y="11"/>
                    <a:pt x="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6328550" y="3021775"/>
              <a:ext cx="3975" cy="3725"/>
            </a:xfrm>
            <a:custGeom>
              <a:rect b="b" l="l" r="r" t="t"/>
              <a:pathLst>
                <a:path extrusionOk="0" h="149" w="159">
                  <a:moveTo>
                    <a:pt x="11" y="0"/>
                  </a:moveTo>
                  <a:lnTo>
                    <a:pt x="11" y="0"/>
                  </a:lnTo>
                  <a:cubicBezTo>
                    <a:pt x="1" y="10"/>
                    <a:pt x="30" y="50"/>
                    <a:pt x="70" y="89"/>
                  </a:cubicBezTo>
                  <a:cubicBezTo>
                    <a:pt x="119" y="129"/>
                    <a:pt x="159" y="148"/>
                    <a:pt x="159" y="148"/>
                  </a:cubicBezTo>
                  <a:cubicBezTo>
                    <a:pt x="159" y="148"/>
                    <a:pt x="129" y="109"/>
                    <a:pt x="89" y="69"/>
                  </a:cubicBezTo>
                  <a:cubicBezTo>
                    <a:pt x="50" y="30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6332000" y="3020200"/>
              <a:ext cx="4225" cy="2150"/>
            </a:xfrm>
            <a:custGeom>
              <a:rect b="b" l="l" r="r" t="t"/>
              <a:pathLst>
                <a:path extrusionOk="0" h="86" w="169">
                  <a:moveTo>
                    <a:pt x="17" y="1"/>
                  </a:moveTo>
                  <a:cubicBezTo>
                    <a:pt x="13" y="1"/>
                    <a:pt x="11" y="2"/>
                    <a:pt x="11" y="4"/>
                  </a:cubicBezTo>
                  <a:cubicBezTo>
                    <a:pt x="1" y="4"/>
                    <a:pt x="40" y="34"/>
                    <a:pt x="80" y="54"/>
                  </a:cubicBezTo>
                  <a:cubicBezTo>
                    <a:pt x="120" y="70"/>
                    <a:pt x="154" y="86"/>
                    <a:pt x="165" y="86"/>
                  </a:cubicBezTo>
                  <a:cubicBezTo>
                    <a:pt x="167" y="86"/>
                    <a:pt x="169" y="85"/>
                    <a:pt x="169" y="83"/>
                  </a:cubicBezTo>
                  <a:cubicBezTo>
                    <a:pt x="169" y="73"/>
                    <a:pt x="139" y="54"/>
                    <a:pt x="90" y="34"/>
                  </a:cubicBezTo>
                  <a:cubicBezTo>
                    <a:pt x="60" y="12"/>
                    <a:pt x="30" y="1"/>
                    <a:pt x="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5"/>
            <p:cNvSpPr/>
            <p:nvPr/>
          </p:nvSpPr>
          <p:spPr>
            <a:xfrm>
              <a:off x="6332250" y="3016725"/>
              <a:ext cx="5450" cy="1375"/>
            </a:xfrm>
            <a:custGeom>
              <a:rect b="b" l="l" r="r" t="t"/>
              <a:pathLst>
                <a:path extrusionOk="0" h="55" w="218">
                  <a:moveTo>
                    <a:pt x="183" y="1"/>
                  </a:moveTo>
                  <a:cubicBezTo>
                    <a:pt x="155" y="1"/>
                    <a:pt x="127" y="8"/>
                    <a:pt x="99" y="15"/>
                  </a:cubicBezTo>
                  <a:cubicBezTo>
                    <a:pt x="70" y="25"/>
                    <a:pt x="30" y="35"/>
                    <a:pt x="1" y="54"/>
                  </a:cubicBezTo>
                  <a:cubicBezTo>
                    <a:pt x="40" y="54"/>
                    <a:pt x="70" y="54"/>
                    <a:pt x="109" y="45"/>
                  </a:cubicBezTo>
                  <a:cubicBezTo>
                    <a:pt x="149" y="35"/>
                    <a:pt x="188" y="25"/>
                    <a:pt x="218" y="5"/>
                  </a:cubicBezTo>
                  <a:cubicBezTo>
                    <a:pt x="206" y="2"/>
                    <a:pt x="195" y="1"/>
                    <a:pt x="18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5"/>
            <p:cNvSpPr/>
            <p:nvPr/>
          </p:nvSpPr>
          <p:spPr>
            <a:xfrm>
              <a:off x="6331750" y="3013150"/>
              <a:ext cx="5950" cy="2000"/>
            </a:xfrm>
            <a:custGeom>
              <a:rect b="b" l="l" r="r" t="t"/>
              <a:pathLst>
                <a:path extrusionOk="0" h="80" w="238">
                  <a:moveTo>
                    <a:pt x="238" y="0"/>
                  </a:moveTo>
                  <a:cubicBezTo>
                    <a:pt x="198" y="10"/>
                    <a:pt x="159" y="20"/>
                    <a:pt x="129" y="40"/>
                  </a:cubicBezTo>
                  <a:cubicBezTo>
                    <a:pt x="80" y="49"/>
                    <a:pt x="40" y="59"/>
                    <a:pt x="1" y="79"/>
                  </a:cubicBezTo>
                  <a:cubicBezTo>
                    <a:pt x="40" y="79"/>
                    <a:pt x="90" y="79"/>
                    <a:pt x="129" y="59"/>
                  </a:cubicBezTo>
                  <a:cubicBezTo>
                    <a:pt x="169" y="49"/>
                    <a:pt x="208" y="30"/>
                    <a:pt x="23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5"/>
            <p:cNvSpPr/>
            <p:nvPr/>
          </p:nvSpPr>
          <p:spPr>
            <a:xfrm>
              <a:off x="6318925" y="3018075"/>
              <a:ext cx="10650" cy="4475"/>
            </a:xfrm>
            <a:custGeom>
              <a:rect b="b" l="l" r="r" t="t"/>
              <a:pathLst>
                <a:path extrusionOk="0" h="179" w="426">
                  <a:moveTo>
                    <a:pt x="159" y="28"/>
                  </a:moveTo>
                  <a:cubicBezTo>
                    <a:pt x="168" y="28"/>
                    <a:pt x="178" y="28"/>
                    <a:pt x="188" y="30"/>
                  </a:cubicBezTo>
                  <a:cubicBezTo>
                    <a:pt x="238" y="30"/>
                    <a:pt x="287" y="50"/>
                    <a:pt x="317" y="79"/>
                  </a:cubicBezTo>
                  <a:cubicBezTo>
                    <a:pt x="342" y="92"/>
                    <a:pt x="363" y="113"/>
                    <a:pt x="383" y="137"/>
                  </a:cubicBezTo>
                  <a:lnTo>
                    <a:pt x="383" y="137"/>
                  </a:lnTo>
                  <a:cubicBezTo>
                    <a:pt x="360" y="139"/>
                    <a:pt x="328" y="144"/>
                    <a:pt x="287" y="148"/>
                  </a:cubicBezTo>
                  <a:lnTo>
                    <a:pt x="139" y="148"/>
                  </a:lnTo>
                  <a:cubicBezTo>
                    <a:pt x="109" y="139"/>
                    <a:pt x="80" y="139"/>
                    <a:pt x="60" y="129"/>
                  </a:cubicBezTo>
                  <a:cubicBezTo>
                    <a:pt x="30" y="119"/>
                    <a:pt x="11" y="99"/>
                    <a:pt x="30" y="79"/>
                  </a:cubicBezTo>
                  <a:cubicBezTo>
                    <a:pt x="71" y="47"/>
                    <a:pt x="112" y="28"/>
                    <a:pt x="159" y="28"/>
                  </a:cubicBezTo>
                  <a:close/>
                  <a:moveTo>
                    <a:pt x="174" y="0"/>
                  </a:moveTo>
                  <a:cubicBezTo>
                    <a:pt x="117" y="0"/>
                    <a:pt x="60" y="20"/>
                    <a:pt x="11" y="60"/>
                  </a:cubicBezTo>
                  <a:cubicBezTo>
                    <a:pt x="1" y="79"/>
                    <a:pt x="1" y="99"/>
                    <a:pt x="11" y="119"/>
                  </a:cubicBezTo>
                  <a:cubicBezTo>
                    <a:pt x="21" y="139"/>
                    <a:pt x="40" y="148"/>
                    <a:pt x="60" y="148"/>
                  </a:cubicBezTo>
                  <a:cubicBezTo>
                    <a:pt x="80" y="158"/>
                    <a:pt x="109" y="168"/>
                    <a:pt x="149" y="168"/>
                  </a:cubicBezTo>
                  <a:lnTo>
                    <a:pt x="297" y="168"/>
                  </a:lnTo>
                  <a:cubicBezTo>
                    <a:pt x="326" y="161"/>
                    <a:pt x="360" y="154"/>
                    <a:pt x="391" y="147"/>
                  </a:cubicBezTo>
                  <a:lnTo>
                    <a:pt x="391" y="147"/>
                  </a:lnTo>
                  <a:cubicBezTo>
                    <a:pt x="399" y="157"/>
                    <a:pt x="407" y="167"/>
                    <a:pt x="415" y="178"/>
                  </a:cubicBezTo>
                  <a:cubicBezTo>
                    <a:pt x="407" y="162"/>
                    <a:pt x="406" y="153"/>
                    <a:pt x="400" y="144"/>
                  </a:cubicBezTo>
                  <a:lnTo>
                    <a:pt x="400" y="144"/>
                  </a:lnTo>
                  <a:cubicBezTo>
                    <a:pt x="409" y="143"/>
                    <a:pt x="417" y="141"/>
                    <a:pt x="425" y="139"/>
                  </a:cubicBezTo>
                  <a:cubicBezTo>
                    <a:pt x="425" y="136"/>
                    <a:pt x="421" y="134"/>
                    <a:pt x="413" y="134"/>
                  </a:cubicBezTo>
                  <a:cubicBezTo>
                    <a:pt x="408" y="134"/>
                    <a:pt x="402" y="135"/>
                    <a:pt x="394" y="136"/>
                  </a:cubicBezTo>
                  <a:lnTo>
                    <a:pt x="394" y="136"/>
                  </a:lnTo>
                  <a:cubicBezTo>
                    <a:pt x="384" y="107"/>
                    <a:pt x="355" y="79"/>
                    <a:pt x="336" y="60"/>
                  </a:cubicBezTo>
                  <a:cubicBezTo>
                    <a:pt x="287" y="20"/>
                    <a:pt x="230" y="0"/>
                    <a:pt x="17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5"/>
            <p:cNvSpPr/>
            <p:nvPr/>
          </p:nvSpPr>
          <p:spPr>
            <a:xfrm>
              <a:off x="6327825" y="3014625"/>
              <a:ext cx="4200" cy="7175"/>
            </a:xfrm>
            <a:custGeom>
              <a:rect b="b" l="l" r="r" t="t"/>
              <a:pathLst>
                <a:path extrusionOk="0" h="287" w="168">
                  <a:moveTo>
                    <a:pt x="109" y="0"/>
                  </a:moveTo>
                  <a:cubicBezTo>
                    <a:pt x="59" y="10"/>
                    <a:pt x="30" y="50"/>
                    <a:pt x="10" y="89"/>
                  </a:cubicBezTo>
                  <a:cubicBezTo>
                    <a:pt x="0" y="129"/>
                    <a:pt x="0" y="158"/>
                    <a:pt x="0" y="198"/>
                  </a:cubicBezTo>
                  <a:cubicBezTo>
                    <a:pt x="0" y="227"/>
                    <a:pt x="20" y="267"/>
                    <a:pt x="40" y="286"/>
                  </a:cubicBezTo>
                  <a:cubicBezTo>
                    <a:pt x="30" y="257"/>
                    <a:pt x="20" y="227"/>
                    <a:pt x="20" y="198"/>
                  </a:cubicBezTo>
                  <a:cubicBezTo>
                    <a:pt x="20" y="168"/>
                    <a:pt x="20" y="129"/>
                    <a:pt x="40" y="99"/>
                  </a:cubicBezTo>
                  <a:cubicBezTo>
                    <a:pt x="49" y="69"/>
                    <a:pt x="79" y="20"/>
                    <a:pt x="109" y="20"/>
                  </a:cubicBezTo>
                  <a:cubicBezTo>
                    <a:pt x="148" y="20"/>
                    <a:pt x="148" y="69"/>
                    <a:pt x="138" y="109"/>
                  </a:cubicBezTo>
                  <a:cubicBezTo>
                    <a:pt x="128" y="138"/>
                    <a:pt x="109" y="168"/>
                    <a:pt x="99" y="198"/>
                  </a:cubicBezTo>
                  <a:cubicBezTo>
                    <a:pt x="69" y="247"/>
                    <a:pt x="49" y="277"/>
                    <a:pt x="49" y="286"/>
                  </a:cubicBezTo>
                  <a:cubicBezTo>
                    <a:pt x="49" y="286"/>
                    <a:pt x="79" y="257"/>
                    <a:pt x="109" y="207"/>
                  </a:cubicBezTo>
                  <a:cubicBezTo>
                    <a:pt x="128" y="178"/>
                    <a:pt x="148" y="148"/>
                    <a:pt x="158" y="119"/>
                  </a:cubicBezTo>
                  <a:cubicBezTo>
                    <a:pt x="168" y="89"/>
                    <a:pt x="168" y="69"/>
                    <a:pt x="168" y="50"/>
                  </a:cubicBezTo>
                  <a:cubicBezTo>
                    <a:pt x="158" y="20"/>
                    <a:pt x="138" y="0"/>
                    <a:pt x="10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6369000" y="3004500"/>
              <a:ext cx="15325" cy="19275"/>
            </a:xfrm>
            <a:custGeom>
              <a:rect b="b" l="l" r="r" t="t"/>
              <a:pathLst>
                <a:path extrusionOk="0" h="771" w="613">
                  <a:moveTo>
                    <a:pt x="573" y="1"/>
                  </a:moveTo>
                  <a:cubicBezTo>
                    <a:pt x="534" y="1"/>
                    <a:pt x="494" y="11"/>
                    <a:pt x="455" y="20"/>
                  </a:cubicBezTo>
                  <a:cubicBezTo>
                    <a:pt x="198" y="109"/>
                    <a:pt x="21" y="336"/>
                    <a:pt x="11" y="603"/>
                  </a:cubicBezTo>
                  <a:cubicBezTo>
                    <a:pt x="1" y="652"/>
                    <a:pt x="1" y="691"/>
                    <a:pt x="11" y="731"/>
                  </a:cubicBezTo>
                  <a:cubicBezTo>
                    <a:pt x="11" y="741"/>
                    <a:pt x="11" y="760"/>
                    <a:pt x="21" y="770"/>
                  </a:cubicBezTo>
                  <a:cubicBezTo>
                    <a:pt x="21" y="770"/>
                    <a:pt x="11" y="711"/>
                    <a:pt x="21" y="612"/>
                  </a:cubicBezTo>
                  <a:cubicBezTo>
                    <a:pt x="30" y="484"/>
                    <a:pt x="80" y="366"/>
                    <a:pt x="159" y="267"/>
                  </a:cubicBezTo>
                  <a:cubicBezTo>
                    <a:pt x="228" y="168"/>
                    <a:pt x="336" y="90"/>
                    <a:pt x="455" y="50"/>
                  </a:cubicBezTo>
                  <a:cubicBezTo>
                    <a:pt x="544" y="11"/>
                    <a:pt x="613" y="11"/>
                    <a:pt x="613" y="11"/>
                  </a:cubicBezTo>
                  <a:cubicBezTo>
                    <a:pt x="613" y="1"/>
                    <a:pt x="593" y="1"/>
                    <a:pt x="57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6373450" y="2984275"/>
              <a:ext cx="5700" cy="21250"/>
            </a:xfrm>
            <a:custGeom>
              <a:rect b="b" l="l" r="r" t="t"/>
              <a:pathLst>
                <a:path extrusionOk="0" h="850" w="228">
                  <a:moveTo>
                    <a:pt x="0" y="1"/>
                  </a:moveTo>
                  <a:lnTo>
                    <a:pt x="0" y="1"/>
                  </a:lnTo>
                  <a:cubicBezTo>
                    <a:pt x="30" y="149"/>
                    <a:pt x="60" y="287"/>
                    <a:pt x="99" y="435"/>
                  </a:cubicBezTo>
                  <a:cubicBezTo>
                    <a:pt x="129" y="573"/>
                    <a:pt x="178" y="711"/>
                    <a:pt x="227" y="849"/>
                  </a:cubicBezTo>
                  <a:cubicBezTo>
                    <a:pt x="168" y="563"/>
                    <a:pt x="99" y="277"/>
                    <a:pt x="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6346325" y="3020550"/>
              <a:ext cx="15300" cy="3950"/>
            </a:xfrm>
            <a:custGeom>
              <a:rect b="b" l="l" r="r" t="t"/>
              <a:pathLst>
                <a:path extrusionOk="0" h="158" w="612">
                  <a:moveTo>
                    <a:pt x="612" y="0"/>
                  </a:moveTo>
                  <a:cubicBezTo>
                    <a:pt x="612" y="0"/>
                    <a:pt x="474" y="40"/>
                    <a:pt x="306" y="79"/>
                  </a:cubicBezTo>
                  <a:cubicBezTo>
                    <a:pt x="138" y="128"/>
                    <a:pt x="0" y="148"/>
                    <a:pt x="0" y="158"/>
                  </a:cubicBezTo>
                  <a:cubicBezTo>
                    <a:pt x="109" y="158"/>
                    <a:pt x="207" y="138"/>
                    <a:pt x="316" y="109"/>
                  </a:cubicBezTo>
                  <a:cubicBezTo>
                    <a:pt x="415" y="89"/>
                    <a:pt x="513" y="49"/>
                    <a:pt x="61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5"/>
            <p:cNvSpPr/>
            <p:nvPr/>
          </p:nvSpPr>
          <p:spPr>
            <a:xfrm>
              <a:off x="6370725" y="3018075"/>
              <a:ext cx="1025" cy="3475"/>
            </a:xfrm>
            <a:custGeom>
              <a:rect b="b" l="l" r="r" t="t"/>
              <a:pathLst>
                <a:path extrusionOk="0" h="139" w="41">
                  <a:moveTo>
                    <a:pt x="40" y="0"/>
                  </a:moveTo>
                  <a:cubicBezTo>
                    <a:pt x="40" y="0"/>
                    <a:pt x="11" y="30"/>
                    <a:pt x="1" y="69"/>
                  </a:cubicBezTo>
                  <a:cubicBezTo>
                    <a:pt x="1" y="109"/>
                    <a:pt x="11" y="139"/>
                    <a:pt x="21" y="139"/>
                  </a:cubicBezTo>
                  <a:cubicBezTo>
                    <a:pt x="21" y="139"/>
                    <a:pt x="21" y="109"/>
                    <a:pt x="31" y="69"/>
                  </a:cubicBezTo>
                  <a:cubicBezTo>
                    <a:pt x="40" y="40"/>
                    <a:pt x="40" y="0"/>
                    <a:pt x="4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5"/>
            <p:cNvSpPr/>
            <p:nvPr/>
          </p:nvSpPr>
          <p:spPr>
            <a:xfrm>
              <a:off x="6372700" y="3012400"/>
              <a:ext cx="1750" cy="2550"/>
            </a:xfrm>
            <a:custGeom>
              <a:rect b="b" l="l" r="r" t="t"/>
              <a:pathLst>
                <a:path extrusionOk="0" h="102" w="70">
                  <a:moveTo>
                    <a:pt x="70" y="0"/>
                  </a:moveTo>
                  <a:lnTo>
                    <a:pt x="70" y="0"/>
                  </a:lnTo>
                  <a:cubicBezTo>
                    <a:pt x="60" y="0"/>
                    <a:pt x="50" y="20"/>
                    <a:pt x="30" y="40"/>
                  </a:cubicBezTo>
                  <a:cubicBezTo>
                    <a:pt x="11" y="70"/>
                    <a:pt x="1" y="99"/>
                    <a:pt x="11" y="99"/>
                  </a:cubicBezTo>
                  <a:cubicBezTo>
                    <a:pt x="12" y="100"/>
                    <a:pt x="13" y="101"/>
                    <a:pt x="15" y="101"/>
                  </a:cubicBezTo>
                  <a:cubicBezTo>
                    <a:pt x="23" y="101"/>
                    <a:pt x="33" y="77"/>
                    <a:pt x="50" y="60"/>
                  </a:cubicBezTo>
                  <a:cubicBezTo>
                    <a:pt x="70" y="3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5"/>
            <p:cNvSpPr/>
            <p:nvPr/>
          </p:nvSpPr>
          <p:spPr>
            <a:xfrm>
              <a:off x="6376400" y="3008775"/>
              <a:ext cx="3000" cy="1925"/>
            </a:xfrm>
            <a:custGeom>
              <a:rect b="b" l="l" r="r" t="t"/>
              <a:pathLst>
                <a:path extrusionOk="0" h="77" w="120">
                  <a:moveTo>
                    <a:pt x="105" y="1"/>
                  </a:moveTo>
                  <a:cubicBezTo>
                    <a:pt x="93" y="1"/>
                    <a:pt x="73" y="6"/>
                    <a:pt x="50" y="17"/>
                  </a:cubicBezTo>
                  <a:cubicBezTo>
                    <a:pt x="11" y="37"/>
                    <a:pt x="1" y="76"/>
                    <a:pt x="11" y="76"/>
                  </a:cubicBezTo>
                  <a:cubicBezTo>
                    <a:pt x="21" y="76"/>
                    <a:pt x="40" y="57"/>
                    <a:pt x="60" y="37"/>
                  </a:cubicBezTo>
                  <a:cubicBezTo>
                    <a:pt x="90" y="17"/>
                    <a:pt x="119" y="17"/>
                    <a:pt x="119" y="7"/>
                  </a:cubicBezTo>
                  <a:cubicBezTo>
                    <a:pt x="119" y="3"/>
                    <a:pt x="114" y="1"/>
                    <a:pt x="105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5"/>
            <p:cNvSpPr/>
            <p:nvPr/>
          </p:nvSpPr>
          <p:spPr>
            <a:xfrm>
              <a:off x="6381600" y="3006875"/>
              <a:ext cx="1500" cy="1100"/>
            </a:xfrm>
            <a:custGeom>
              <a:rect b="b" l="l" r="r" t="t"/>
              <a:pathLst>
                <a:path extrusionOk="0" h="44" w="60">
                  <a:moveTo>
                    <a:pt x="50" y="0"/>
                  </a:moveTo>
                  <a:cubicBezTo>
                    <a:pt x="43" y="0"/>
                    <a:pt x="34" y="7"/>
                    <a:pt x="20" y="14"/>
                  </a:cubicBezTo>
                  <a:cubicBezTo>
                    <a:pt x="0" y="24"/>
                    <a:pt x="0" y="34"/>
                    <a:pt x="0" y="44"/>
                  </a:cubicBezTo>
                  <a:cubicBezTo>
                    <a:pt x="0" y="44"/>
                    <a:pt x="20" y="44"/>
                    <a:pt x="40" y="34"/>
                  </a:cubicBezTo>
                  <a:cubicBezTo>
                    <a:pt x="59" y="24"/>
                    <a:pt x="59" y="14"/>
                    <a:pt x="59" y="4"/>
                  </a:cubicBezTo>
                  <a:cubicBezTo>
                    <a:pt x="56" y="2"/>
                    <a:pt x="54" y="0"/>
                    <a:pt x="5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5"/>
            <p:cNvSpPr/>
            <p:nvPr/>
          </p:nvSpPr>
          <p:spPr>
            <a:xfrm>
              <a:off x="6064850" y="2994400"/>
              <a:ext cx="99450" cy="44400"/>
            </a:xfrm>
            <a:custGeom>
              <a:rect b="b" l="l" r="r" t="t"/>
              <a:pathLst>
                <a:path extrusionOk="0" h="1776" w="3978">
                  <a:moveTo>
                    <a:pt x="3948" y="0"/>
                  </a:moveTo>
                  <a:lnTo>
                    <a:pt x="1806" y="30"/>
                  </a:lnTo>
                  <a:lnTo>
                    <a:pt x="1816" y="1164"/>
                  </a:lnTo>
                  <a:cubicBezTo>
                    <a:pt x="1816" y="1164"/>
                    <a:pt x="1" y="1599"/>
                    <a:pt x="445" y="1727"/>
                  </a:cubicBezTo>
                  <a:cubicBezTo>
                    <a:pt x="564" y="1763"/>
                    <a:pt x="868" y="1776"/>
                    <a:pt x="1250" y="1776"/>
                  </a:cubicBezTo>
                  <a:cubicBezTo>
                    <a:pt x="2133" y="1776"/>
                    <a:pt x="3436" y="1705"/>
                    <a:pt x="3849" y="1678"/>
                  </a:cubicBezTo>
                  <a:lnTo>
                    <a:pt x="3977" y="16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5"/>
            <p:cNvSpPr/>
            <p:nvPr/>
          </p:nvSpPr>
          <p:spPr>
            <a:xfrm>
              <a:off x="6144775" y="3020500"/>
              <a:ext cx="19275" cy="15600"/>
            </a:xfrm>
            <a:custGeom>
              <a:rect b="b" l="l" r="r" t="t"/>
              <a:pathLst>
                <a:path extrusionOk="0" h="624" w="771">
                  <a:moveTo>
                    <a:pt x="716" y="1"/>
                  </a:moveTo>
                  <a:cubicBezTo>
                    <a:pt x="554" y="1"/>
                    <a:pt x="394" y="51"/>
                    <a:pt x="267" y="160"/>
                  </a:cubicBezTo>
                  <a:cubicBezTo>
                    <a:pt x="129" y="278"/>
                    <a:pt x="30" y="436"/>
                    <a:pt x="1" y="624"/>
                  </a:cubicBezTo>
                  <a:lnTo>
                    <a:pt x="770" y="594"/>
                  </a:lnTo>
                  <a:lnTo>
                    <a:pt x="760" y="2"/>
                  </a:lnTo>
                  <a:cubicBezTo>
                    <a:pt x="746" y="1"/>
                    <a:pt x="731" y="1"/>
                    <a:pt x="7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5"/>
            <p:cNvSpPr/>
            <p:nvPr/>
          </p:nvSpPr>
          <p:spPr>
            <a:xfrm>
              <a:off x="6072250" y="3029675"/>
              <a:ext cx="92050" cy="8875"/>
            </a:xfrm>
            <a:custGeom>
              <a:rect b="b" l="l" r="r" t="t"/>
              <a:pathLst>
                <a:path extrusionOk="0" h="355" w="3682">
                  <a:moveTo>
                    <a:pt x="632" y="0"/>
                  </a:moveTo>
                  <a:cubicBezTo>
                    <a:pt x="632" y="0"/>
                    <a:pt x="1" y="188"/>
                    <a:pt x="80" y="286"/>
                  </a:cubicBezTo>
                  <a:cubicBezTo>
                    <a:pt x="114" y="333"/>
                    <a:pt x="592" y="354"/>
                    <a:pt x="1211" y="354"/>
                  </a:cubicBezTo>
                  <a:cubicBezTo>
                    <a:pt x="2021" y="354"/>
                    <a:pt x="3071" y="318"/>
                    <a:pt x="3681" y="257"/>
                  </a:cubicBezTo>
                  <a:lnTo>
                    <a:pt x="3681" y="207"/>
                  </a:lnTo>
                  <a:lnTo>
                    <a:pt x="830" y="267"/>
                  </a:lnTo>
                  <a:cubicBezTo>
                    <a:pt x="830" y="267"/>
                    <a:pt x="761" y="0"/>
                    <a:pt x="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5"/>
            <p:cNvSpPr/>
            <p:nvPr/>
          </p:nvSpPr>
          <p:spPr>
            <a:xfrm>
              <a:off x="6077675" y="3034850"/>
              <a:ext cx="87350" cy="1850"/>
            </a:xfrm>
            <a:custGeom>
              <a:rect b="b" l="l" r="r" t="t"/>
              <a:pathLst>
                <a:path extrusionOk="0" h="74" w="3494">
                  <a:moveTo>
                    <a:pt x="3454" y="0"/>
                  </a:moveTo>
                  <a:lnTo>
                    <a:pt x="3356" y="10"/>
                  </a:lnTo>
                  <a:lnTo>
                    <a:pt x="2961" y="30"/>
                  </a:lnTo>
                  <a:lnTo>
                    <a:pt x="2961" y="30"/>
                  </a:lnTo>
                  <a:lnTo>
                    <a:pt x="3346" y="20"/>
                  </a:lnTo>
                  <a:lnTo>
                    <a:pt x="3454" y="20"/>
                  </a:lnTo>
                  <a:lnTo>
                    <a:pt x="3494" y="0"/>
                  </a:lnTo>
                  <a:close/>
                  <a:moveTo>
                    <a:pt x="2961" y="30"/>
                  </a:moveTo>
                  <a:lnTo>
                    <a:pt x="2961" y="30"/>
                  </a:lnTo>
                  <a:cubicBezTo>
                    <a:pt x="2635" y="40"/>
                    <a:pt x="2181" y="60"/>
                    <a:pt x="1678" y="60"/>
                  </a:cubicBezTo>
                  <a:lnTo>
                    <a:pt x="1" y="60"/>
                  </a:lnTo>
                  <a:lnTo>
                    <a:pt x="396" y="69"/>
                  </a:lnTo>
                  <a:cubicBezTo>
                    <a:pt x="613" y="69"/>
                    <a:pt x="887" y="74"/>
                    <a:pt x="1194" y="74"/>
                  </a:cubicBezTo>
                  <a:cubicBezTo>
                    <a:pt x="1348" y="74"/>
                    <a:pt x="1511" y="73"/>
                    <a:pt x="1678" y="69"/>
                  </a:cubicBezTo>
                  <a:cubicBezTo>
                    <a:pt x="2181" y="69"/>
                    <a:pt x="2635" y="50"/>
                    <a:pt x="2961" y="3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5"/>
            <p:cNvSpPr/>
            <p:nvPr/>
          </p:nvSpPr>
          <p:spPr>
            <a:xfrm>
              <a:off x="6087800" y="3028925"/>
              <a:ext cx="5450" cy="8425"/>
            </a:xfrm>
            <a:custGeom>
              <a:rect b="b" l="l" r="r" t="t"/>
              <a:pathLst>
                <a:path extrusionOk="0" h="337" w="218">
                  <a:moveTo>
                    <a:pt x="0" y="1"/>
                  </a:moveTo>
                  <a:cubicBezTo>
                    <a:pt x="50" y="50"/>
                    <a:pt x="89" y="99"/>
                    <a:pt x="129" y="149"/>
                  </a:cubicBezTo>
                  <a:cubicBezTo>
                    <a:pt x="158" y="208"/>
                    <a:pt x="188" y="267"/>
                    <a:pt x="208" y="336"/>
                  </a:cubicBezTo>
                  <a:cubicBezTo>
                    <a:pt x="217" y="267"/>
                    <a:pt x="198" y="198"/>
                    <a:pt x="158" y="139"/>
                  </a:cubicBezTo>
                  <a:cubicBezTo>
                    <a:pt x="119" y="70"/>
                    <a:pt x="60" y="30"/>
                    <a:pt x="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5"/>
            <p:cNvSpPr/>
            <p:nvPr/>
          </p:nvSpPr>
          <p:spPr>
            <a:xfrm>
              <a:off x="6105550" y="3024700"/>
              <a:ext cx="3250" cy="4500"/>
            </a:xfrm>
            <a:custGeom>
              <a:rect b="b" l="l" r="r" t="t"/>
              <a:pathLst>
                <a:path extrusionOk="0" h="180" w="130">
                  <a:moveTo>
                    <a:pt x="12" y="0"/>
                  </a:moveTo>
                  <a:cubicBezTo>
                    <a:pt x="11" y="0"/>
                    <a:pt x="11" y="1"/>
                    <a:pt x="11" y="2"/>
                  </a:cubicBezTo>
                  <a:cubicBezTo>
                    <a:pt x="1" y="2"/>
                    <a:pt x="21" y="41"/>
                    <a:pt x="60" y="91"/>
                  </a:cubicBezTo>
                  <a:cubicBezTo>
                    <a:pt x="90" y="140"/>
                    <a:pt x="119" y="179"/>
                    <a:pt x="119" y="179"/>
                  </a:cubicBezTo>
                  <a:cubicBezTo>
                    <a:pt x="129" y="170"/>
                    <a:pt x="109" y="130"/>
                    <a:pt x="80" y="81"/>
                  </a:cubicBezTo>
                  <a:cubicBezTo>
                    <a:pt x="44" y="37"/>
                    <a:pt x="17" y="0"/>
                    <a:pt x="1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5"/>
            <p:cNvSpPr/>
            <p:nvPr/>
          </p:nvSpPr>
          <p:spPr>
            <a:xfrm>
              <a:off x="6109500" y="3023750"/>
              <a:ext cx="3475" cy="2975"/>
            </a:xfrm>
            <a:custGeom>
              <a:rect b="b" l="l" r="r" t="t"/>
              <a:pathLst>
                <a:path extrusionOk="0" h="119" w="139">
                  <a:moveTo>
                    <a:pt x="1" y="0"/>
                  </a:moveTo>
                  <a:cubicBezTo>
                    <a:pt x="1" y="10"/>
                    <a:pt x="20" y="40"/>
                    <a:pt x="60" y="69"/>
                  </a:cubicBezTo>
                  <a:cubicBezTo>
                    <a:pt x="99" y="99"/>
                    <a:pt x="139" y="119"/>
                    <a:pt x="139" y="119"/>
                  </a:cubicBezTo>
                  <a:cubicBezTo>
                    <a:pt x="139" y="109"/>
                    <a:pt x="119" y="79"/>
                    <a:pt x="80" y="50"/>
                  </a:cubicBezTo>
                  <a:cubicBezTo>
                    <a:pt x="40" y="20"/>
                    <a:pt x="11" y="0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5"/>
            <p:cNvSpPr/>
            <p:nvPr/>
          </p:nvSpPr>
          <p:spPr>
            <a:xfrm>
              <a:off x="6110000" y="3021375"/>
              <a:ext cx="5700" cy="775"/>
            </a:xfrm>
            <a:custGeom>
              <a:rect b="b" l="l" r="r" t="t"/>
              <a:pathLst>
                <a:path extrusionOk="0" h="31" w="228">
                  <a:moveTo>
                    <a:pt x="158" y="0"/>
                  </a:moveTo>
                  <a:cubicBezTo>
                    <a:pt x="142" y="0"/>
                    <a:pt x="125" y="2"/>
                    <a:pt x="109" y="7"/>
                  </a:cubicBezTo>
                  <a:cubicBezTo>
                    <a:pt x="97" y="4"/>
                    <a:pt x="87" y="2"/>
                    <a:pt x="76" y="2"/>
                  </a:cubicBezTo>
                  <a:cubicBezTo>
                    <a:pt x="51" y="2"/>
                    <a:pt x="28" y="9"/>
                    <a:pt x="0" y="16"/>
                  </a:cubicBezTo>
                  <a:cubicBezTo>
                    <a:pt x="28" y="23"/>
                    <a:pt x="56" y="30"/>
                    <a:pt x="81" y="30"/>
                  </a:cubicBezTo>
                  <a:cubicBezTo>
                    <a:pt x="91" y="30"/>
                    <a:pt x="100" y="29"/>
                    <a:pt x="109" y="26"/>
                  </a:cubicBezTo>
                  <a:cubicBezTo>
                    <a:pt x="148" y="26"/>
                    <a:pt x="188" y="26"/>
                    <a:pt x="227" y="16"/>
                  </a:cubicBezTo>
                  <a:cubicBezTo>
                    <a:pt x="204" y="5"/>
                    <a:pt x="181" y="0"/>
                    <a:pt x="15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5"/>
            <p:cNvSpPr/>
            <p:nvPr/>
          </p:nvSpPr>
          <p:spPr>
            <a:xfrm>
              <a:off x="6110250" y="3018075"/>
              <a:ext cx="6175" cy="950"/>
            </a:xfrm>
            <a:custGeom>
              <a:rect b="b" l="l" r="r" t="t"/>
              <a:pathLst>
                <a:path extrusionOk="0" h="38" w="247">
                  <a:moveTo>
                    <a:pt x="247" y="0"/>
                  </a:moveTo>
                  <a:cubicBezTo>
                    <a:pt x="208" y="0"/>
                    <a:pt x="158" y="0"/>
                    <a:pt x="119" y="10"/>
                  </a:cubicBezTo>
                  <a:cubicBezTo>
                    <a:pt x="79" y="10"/>
                    <a:pt x="40" y="20"/>
                    <a:pt x="0" y="20"/>
                  </a:cubicBezTo>
                  <a:cubicBezTo>
                    <a:pt x="31" y="32"/>
                    <a:pt x="64" y="37"/>
                    <a:pt x="97" y="37"/>
                  </a:cubicBezTo>
                  <a:cubicBezTo>
                    <a:pt x="148" y="37"/>
                    <a:pt x="199" y="24"/>
                    <a:pt x="24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5"/>
            <p:cNvSpPr/>
            <p:nvPr/>
          </p:nvSpPr>
          <p:spPr>
            <a:xfrm>
              <a:off x="6096425" y="3019700"/>
              <a:ext cx="10400" cy="5800"/>
            </a:xfrm>
            <a:custGeom>
              <a:rect b="b" l="l" r="r" t="t"/>
              <a:pathLst>
                <a:path extrusionOk="0" h="232" w="416">
                  <a:moveTo>
                    <a:pt x="138" y="23"/>
                  </a:moveTo>
                  <a:cubicBezTo>
                    <a:pt x="159" y="23"/>
                    <a:pt x="179" y="27"/>
                    <a:pt x="198" y="34"/>
                  </a:cubicBezTo>
                  <a:cubicBezTo>
                    <a:pt x="247" y="44"/>
                    <a:pt x="297" y="74"/>
                    <a:pt x="326" y="113"/>
                  </a:cubicBezTo>
                  <a:cubicBezTo>
                    <a:pt x="345" y="132"/>
                    <a:pt x="360" y="155"/>
                    <a:pt x="371" y="181"/>
                  </a:cubicBezTo>
                  <a:lnTo>
                    <a:pt x="371" y="181"/>
                  </a:lnTo>
                  <a:cubicBezTo>
                    <a:pt x="346" y="179"/>
                    <a:pt x="312" y="177"/>
                    <a:pt x="267" y="172"/>
                  </a:cubicBezTo>
                  <a:cubicBezTo>
                    <a:pt x="218" y="162"/>
                    <a:pt x="178" y="152"/>
                    <a:pt x="129" y="133"/>
                  </a:cubicBezTo>
                  <a:cubicBezTo>
                    <a:pt x="99" y="133"/>
                    <a:pt x="80" y="113"/>
                    <a:pt x="50" y="103"/>
                  </a:cubicBezTo>
                  <a:cubicBezTo>
                    <a:pt x="30" y="93"/>
                    <a:pt x="21" y="64"/>
                    <a:pt x="40" y="44"/>
                  </a:cubicBezTo>
                  <a:cubicBezTo>
                    <a:pt x="71" y="32"/>
                    <a:pt x="105" y="23"/>
                    <a:pt x="138" y="23"/>
                  </a:cubicBezTo>
                  <a:close/>
                  <a:moveTo>
                    <a:pt x="138" y="1"/>
                  </a:moveTo>
                  <a:cubicBezTo>
                    <a:pt x="102" y="1"/>
                    <a:pt x="65" y="8"/>
                    <a:pt x="30" y="24"/>
                  </a:cubicBezTo>
                  <a:cubicBezTo>
                    <a:pt x="11" y="44"/>
                    <a:pt x="1" y="64"/>
                    <a:pt x="11" y="83"/>
                  </a:cubicBezTo>
                  <a:cubicBezTo>
                    <a:pt x="11" y="103"/>
                    <a:pt x="30" y="113"/>
                    <a:pt x="50" y="123"/>
                  </a:cubicBezTo>
                  <a:cubicBezTo>
                    <a:pt x="70" y="143"/>
                    <a:pt x="99" y="152"/>
                    <a:pt x="129" y="162"/>
                  </a:cubicBezTo>
                  <a:cubicBezTo>
                    <a:pt x="178" y="172"/>
                    <a:pt x="228" y="182"/>
                    <a:pt x="277" y="192"/>
                  </a:cubicBezTo>
                  <a:cubicBezTo>
                    <a:pt x="297" y="197"/>
                    <a:pt x="319" y="199"/>
                    <a:pt x="342" y="199"/>
                  </a:cubicBezTo>
                  <a:cubicBezTo>
                    <a:pt x="354" y="199"/>
                    <a:pt x="365" y="199"/>
                    <a:pt x="377" y="198"/>
                  </a:cubicBezTo>
                  <a:lnTo>
                    <a:pt x="377" y="198"/>
                  </a:lnTo>
                  <a:cubicBezTo>
                    <a:pt x="380" y="208"/>
                    <a:pt x="383" y="220"/>
                    <a:pt x="386" y="231"/>
                  </a:cubicBezTo>
                  <a:cubicBezTo>
                    <a:pt x="394" y="215"/>
                    <a:pt x="395" y="205"/>
                    <a:pt x="389" y="196"/>
                  </a:cubicBezTo>
                  <a:lnTo>
                    <a:pt x="389" y="196"/>
                  </a:lnTo>
                  <a:cubicBezTo>
                    <a:pt x="398" y="195"/>
                    <a:pt x="407" y="194"/>
                    <a:pt x="415" y="192"/>
                  </a:cubicBezTo>
                  <a:cubicBezTo>
                    <a:pt x="415" y="187"/>
                    <a:pt x="405" y="185"/>
                    <a:pt x="383" y="183"/>
                  </a:cubicBezTo>
                  <a:lnTo>
                    <a:pt x="383" y="183"/>
                  </a:lnTo>
                  <a:cubicBezTo>
                    <a:pt x="374" y="148"/>
                    <a:pt x="364" y="121"/>
                    <a:pt x="346" y="103"/>
                  </a:cubicBezTo>
                  <a:cubicBezTo>
                    <a:pt x="292" y="36"/>
                    <a:pt x="216" y="1"/>
                    <a:pt x="1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5"/>
            <p:cNvSpPr/>
            <p:nvPr/>
          </p:nvSpPr>
          <p:spPr>
            <a:xfrm>
              <a:off x="6105300" y="3017825"/>
              <a:ext cx="5225" cy="6925"/>
            </a:xfrm>
            <a:custGeom>
              <a:rect b="b" l="l" r="r" t="t"/>
              <a:pathLst>
                <a:path extrusionOk="0" h="277" w="209">
                  <a:moveTo>
                    <a:pt x="159" y="1"/>
                  </a:moveTo>
                  <a:cubicBezTo>
                    <a:pt x="110" y="10"/>
                    <a:pt x="70" y="30"/>
                    <a:pt x="40" y="79"/>
                  </a:cubicBezTo>
                  <a:cubicBezTo>
                    <a:pt x="21" y="109"/>
                    <a:pt x="11" y="139"/>
                    <a:pt x="11" y="178"/>
                  </a:cubicBezTo>
                  <a:cubicBezTo>
                    <a:pt x="1" y="208"/>
                    <a:pt x="11" y="247"/>
                    <a:pt x="31" y="277"/>
                  </a:cubicBezTo>
                  <a:cubicBezTo>
                    <a:pt x="21" y="237"/>
                    <a:pt x="21" y="208"/>
                    <a:pt x="31" y="178"/>
                  </a:cubicBezTo>
                  <a:cubicBezTo>
                    <a:pt x="40" y="149"/>
                    <a:pt x="50" y="119"/>
                    <a:pt x="70" y="89"/>
                  </a:cubicBezTo>
                  <a:cubicBezTo>
                    <a:pt x="88" y="63"/>
                    <a:pt x="121" y="29"/>
                    <a:pt x="149" y="29"/>
                  </a:cubicBezTo>
                  <a:cubicBezTo>
                    <a:pt x="152" y="29"/>
                    <a:pt x="156" y="29"/>
                    <a:pt x="159" y="30"/>
                  </a:cubicBezTo>
                  <a:cubicBezTo>
                    <a:pt x="188" y="40"/>
                    <a:pt x="179" y="89"/>
                    <a:pt x="159" y="119"/>
                  </a:cubicBezTo>
                  <a:cubicBezTo>
                    <a:pt x="139" y="149"/>
                    <a:pt x="119" y="178"/>
                    <a:pt x="100" y="198"/>
                  </a:cubicBezTo>
                  <a:cubicBezTo>
                    <a:pt x="60" y="247"/>
                    <a:pt x="40" y="267"/>
                    <a:pt x="40" y="267"/>
                  </a:cubicBezTo>
                  <a:cubicBezTo>
                    <a:pt x="70" y="257"/>
                    <a:pt x="90" y="237"/>
                    <a:pt x="110" y="218"/>
                  </a:cubicBezTo>
                  <a:cubicBezTo>
                    <a:pt x="139" y="188"/>
                    <a:pt x="159" y="158"/>
                    <a:pt x="179" y="129"/>
                  </a:cubicBezTo>
                  <a:cubicBezTo>
                    <a:pt x="188" y="109"/>
                    <a:pt x="198" y="89"/>
                    <a:pt x="198" y="70"/>
                  </a:cubicBezTo>
                  <a:cubicBezTo>
                    <a:pt x="208" y="40"/>
                    <a:pt x="188" y="10"/>
                    <a:pt x="15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5"/>
            <p:cNvSpPr/>
            <p:nvPr/>
          </p:nvSpPr>
          <p:spPr>
            <a:xfrm>
              <a:off x="6144775" y="3019850"/>
              <a:ext cx="19025" cy="15750"/>
            </a:xfrm>
            <a:custGeom>
              <a:rect b="b" l="l" r="r" t="t"/>
              <a:pathLst>
                <a:path extrusionOk="0" h="630" w="761">
                  <a:moveTo>
                    <a:pt x="662" y="1"/>
                  </a:moveTo>
                  <a:cubicBezTo>
                    <a:pt x="642" y="1"/>
                    <a:pt x="622" y="3"/>
                    <a:pt x="603" y="8"/>
                  </a:cubicBezTo>
                  <a:cubicBezTo>
                    <a:pt x="464" y="18"/>
                    <a:pt x="346" y="68"/>
                    <a:pt x="238" y="156"/>
                  </a:cubicBezTo>
                  <a:cubicBezTo>
                    <a:pt x="139" y="235"/>
                    <a:pt x="60" y="344"/>
                    <a:pt x="30" y="472"/>
                  </a:cubicBezTo>
                  <a:cubicBezTo>
                    <a:pt x="20" y="512"/>
                    <a:pt x="11" y="551"/>
                    <a:pt x="11" y="591"/>
                  </a:cubicBezTo>
                  <a:cubicBezTo>
                    <a:pt x="1" y="600"/>
                    <a:pt x="1" y="620"/>
                    <a:pt x="11" y="630"/>
                  </a:cubicBezTo>
                  <a:cubicBezTo>
                    <a:pt x="11" y="630"/>
                    <a:pt x="11" y="571"/>
                    <a:pt x="50" y="482"/>
                  </a:cubicBezTo>
                  <a:cubicBezTo>
                    <a:pt x="129" y="235"/>
                    <a:pt x="346" y="58"/>
                    <a:pt x="603" y="28"/>
                  </a:cubicBezTo>
                  <a:cubicBezTo>
                    <a:pt x="701" y="18"/>
                    <a:pt x="760" y="18"/>
                    <a:pt x="760" y="18"/>
                  </a:cubicBezTo>
                  <a:cubicBezTo>
                    <a:pt x="751" y="18"/>
                    <a:pt x="731" y="8"/>
                    <a:pt x="721" y="8"/>
                  </a:cubicBezTo>
                  <a:cubicBezTo>
                    <a:pt x="701" y="3"/>
                    <a:pt x="682" y="1"/>
                    <a:pt x="66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5"/>
            <p:cNvSpPr/>
            <p:nvPr/>
          </p:nvSpPr>
          <p:spPr>
            <a:xfrm>
              <a:off x="6157600" y="2998100"/>
              <a:ext cx="1025" cy="21975"/>
            </a:xfrm>
            <a:custGeom>
              <a:rect b="b" l="l" r="r" t="t"/>
              <a:pathLst>
                <a:path extrusionOk="0" h="879" w="41">
                  <a:moveTo>
                    <a:pt x="11" y="0"/>
                  </a:moveTo>
                  <a:cubicBezTo>
                    <a:pt x="1" y="148"/>
                    <a:pt x="1" y="296"/>
                    <a:pt x="11" y="444"/>
                  </a:cubicBezTo>
                  <a:cubicBezTo>
                    <a:pt x="11" y="582"/>
                    <a:pt x="21" y="730"/>
                    <a:pt x="30" y="878"/>
                  </a:cubicBezTo>
                  <a:cubicBezTo>
                    <a:pt x="40" y="582"/>
                    <a:pt x="40" y="296"/>
                    <a:pt x="1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5"/>
            <p:cNvSpPr/>
            <p:nvPr/>
          </p:nvSpPr>
          <p:spPr>
            <a:xfrm>
              <a:off x="6122325" y="3030825"/>
              <a:ext cx="15825" cy="925"/>
            </a:xfrm>
            <a:custGeom>
              <a:rect b="b" l="l" r="r" t="t"/>
              <a:pathLst>
                <a:path extrusionOk="0" h="37" w="633">
                  <a:moveTo>
                    <a:pt x="617" y="1"/>
                  </a:moveTo>
                  <a:cubicBezTo>
                    <a:pt x="575" y="1"/>
                    <a:pt x="459" y="13"/>
                    <a:pt x="317" y="13"/>
                  </a:cubicBezTo>
                  <a:cubicBezTo>
                    <a:pt x="205" y="13"/>
                    <a:pt x="102" y="9"/>
                    <a:pt x="45" y="9"/>
                  </a:cubicBezTo>
                  <a:cubicBezTo>
                    <a:pt x="17" y="9"/>
                    <a:pt x="1" y="10"/>
                    <a:pt x="1" y="13"/>
                  </a:cubicBezTo>
                  <a:cubicBezTo>
                    <a:pt x="80" y="28"/>
                    <a:pt x="154" y="37"/>
                    <a:pt x="231" y="37"/>
                  </a:cubicBezTo>
                  <a:cubicBezTo>
                    <a:pt x="259" y="37"/>
                    <a:pt x="287" y="36"/>
                    <a:pt x="317" y="33"/>
                  </a:cubicBezTo>
                  <a:cubicBezTo>
                    <a:pt x="425" y="33"/>
                    <a:pt x="524" y="23"/>
                    <a:pt x="632" y="4"/>
                  </a:cubicBezTo>
                  <a:cubicBezTo>
                    <a:pt x="632" y="2"/>
                    <a:pt x="627" y="1"/>
                    <a:pt x="6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5"/>
            <p:cNvSpPr/>
            <p:nvPr/>
          </p:nvSpPr>
          <p:spPr>
            <a:xfrm>
              <a:off x="6147000" y="3030650"/>
              <a:ext cx="1500" cy="3225"/>
            </a:xfrm>
            <a:custGeom>
              <a:rect b="b" l="l" r="r" t="t"/>
              <a:pathLst>
                <a:path extrusionOk="0" h="129" w="60">
                  <a:moveTo>
                    <a:pt x="60" y="1"/>
                  </a:moveTo>
                  <a:lnTo>
                    <a:pt x="60" y="1"/>
                  </a:lnTo>
                  <a:cubicBezTo>
                    <a:pt x="60" y="1"/>
                    <a:pt x="20" y="20"/>
                    <a:pt x="10" y="50"/>
                  </a:cubicBezTo>
                  <a:cubicBezTo>
                    <a:pt x="1" y="89"/>
                    <a:pt x="1" y="129"/>
                    <a:pt x="10" y="129"/>
                  </a:cubicBezTo>
                  <a:cubicBezTo>
                    <a:pt x="10" y="129"/>
                    <a:pt x="20" y="99"/>
                    <a:pt x="40" y="60"/>
                  </a:cubicBezTo>
                  <a:cubicBezTo>
                    <a:pt x="50" y="30"/>
                    <a:pt x="60" y="1"/>
                    <a:pt x="6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5"/>
            <p:cNvSpPr/>
            <p:nvPr/>
          </p:nvSpPr>
          <p:spPr>
            <a:xfrm>
              <a:off x="6150200" y="3025650"/>
              <a:ext cx="2250" cy="2125"/>
            </a:xfrm>
            <a:custGeom>
              <a:rect b="b" l="l" r="r" t="t"/>
              <a:pathLst>
                <a:path extrusionOk="0" h="85" w="90">
                  <a:moveTo>
                    <a:pt x="83" y="1"/>
                  </a:moveTo>
                  <a:cubicBezTo>
                    <a:pt x="72" y="1"/>
                    <a:pt x="56" y="17"/>
                    <a:pt x="40" y="33"/>
                  </a:cubicBezTo>
                  <a:cubicBezTo>
                    <a:pt x="21" y="62"/>
                    <a:pt x="1" y="82"/>
                    <a:pt x="11" y="82"/>
                  </a:cubicBezTo>
                  <a:cubicBezTo>
                    <a:pt x="12" y="84"/>
                    <a:pt x="15" y="85"/>
                    <a:pt x="17" y="85"/>
                  </a:cubicBezTo>
                  <a:cubicBezTo>
                    <a:pt x="28" y="85"/>
                    <a:pt x="44" y="69"/>
                    <a:pt x="60" y="53"/>
                  </a:cubicBezTo>
                  <a:cubicBezTo>
                    <a:pt x="80" y="33"/>
                    <a:pt x="90" y="3"/>
                    <a:pt x="90" y="3"/>
                  </a:cubicBezTo>
                  <a:cubicBezTo>
                    <a:pt x="88" y="1"/>
                    <a:pt x="86" y="1"/>
                    <a:pt x="8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5"/>
            <p:cNvSpPr/>
            <p:nvPr/>
          </p:nvSpPr>
          <p:spPr>
            <a:xfrm>
              <a:off x="6154900" y="3023175"/>
              <a:ext cx="3225" cy="1325"/>
            </a:xfrm>
            <a:custGeom>
              <a:rect b="b" l="l" r="r" t="t"/>
              <a:pathLst>
                <a:path extrusionOk="0" h="53" w="129">
                  <a:moveTo>
                    <a:pt x="82" y="1"/>
                  </a:moveTo>
                  <a:cubicBezTo>
                    <a:pt x="75" y="1"/>
                    <a:pt x="67" y="2"/>
                    <a:pt x="59" y="4"/>
                  </a:cubicBezTo>
                  <a:cubicBezTo>
                    <a:pt x="20" y="13"/>
                    <a:pt x="0" y="43"/>
                    <a:pt x="10" y="53"/>
                  </a:cubicBezTo>
                  <a:cubicBezTo>
                    <a:pt x="10" y="53"/>
                    <a:pt x="30" y="43"/>
                    <a:pt x="69" y="33"/>
                  </a:cubicBezTo>
                  <a:cubicBezTo>
                    <a:pt x="99" y="13"/>
                    <a:pt x="129" y="13"/>
                    <a:pt x="129" y="13"/>
                  </a:cubicBezTo>
                  <a:cubicBezTo>
                    <a:pt x="129" y="13"/>
                    <a:pt x="110" y="1"/>
                    <a:pt x="8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5"/>
            <p:cNvSpPr/>
            <p:nvPr/>
          </p:nvSpPr>
          <p:spPr>
            <a:xfrm>
              <a:off x="6160325" y="3022075"/>
              <a:ext cx="1750" cy="950"/>
            </a:xfrm>
            <a:custGeom>
              <a:rect b="b" l="l" r="r" t="t"/>
              <a:pathLst>
                <a:path extrusionOk="0" h="38" w="70">
                  <a:moveTo>
                    <a:pt x="57" y="1"/>
                  </a:moveTo>
                  <a:cubicBezTo>
                    <a:pt x="50" y="1"/>
                    <a:pt x="40" y="3"/>
                    <a:pt x="30" y="8"/>
                  </a:cubicBezTo>
                  <a:cubicBezTo>
                    <a:pt x="20" y="18"/>
                    <a:pt x="0" y="28"/>
                    <a:pt x="10" y="38"/>
                  </a:cubicBezTo>
                  <a:lnTo>
                    <a:pt x="40" y="38"/>
                  </a:lnTo>
                  <a:cubicBezTo>
                    <a:pt x="60" y="28"/>
                    <a:pt x="69" y="18"/>
                    <a:pt x="69" y="8"/>
                  </a:cubicBezTo>
                  <a:cubicBezTo>
                    <a:pt x="69" y="3"/>
                    <a:pt x="64" y="1"/>
                    <a:pt x="5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5"/>
            <p:cNvSpPr/>
            <p:nvPr/>
          </p:nvSpPr>
          <p:spPr>
            <a:xfrm>
              <a:off x="6073725" y="2456400"/>
              <a:ext cx="313575" cy="562200"/>
            </a:xfrm>
            <a:custGeom>
              <a:rect b="b" l="l" r="r" t="t"/>
              <a:pathLst>
                <a:path extrusionOk="0" h="22488" w="12543">
                  <a:moveTo>
                    <a:pt x="1" y="0"/>
                  </a:moveTo>
                  <a:lnTo>
                    <a:pt x="998" y="22191"/>
                  </a:lnTo>
                  <a:lnTo>
                    <a:pt x="4333" y="22270"/>
                  </a:lnTo>
                  <a:lnTo>
                    <a:pt x="4333" y="22270"/>
                  </a:lnTo>
                  <a:lnTo>
                    <a:pt x="3780" y="3681"/>
                  </a:lnTo>
                  <a:lnTo>
                    <a:pt x="9819" y="22487"/>
                  </a:lnTo>
                  <a:lnTo>
                    <a:pt x="12542" y="21737"/>
                  </a:lnTo>
                  <a:lnTo>
                    <a:pt x="6464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5"/>
            <p:cNvSpPr/>
            <p:nvPr/>
          </p:nvSpPr>
          <p:spPr>
            <a:xfrm>
              <a:off x="6378375" y="2986950"/>
              <a:ext cx="2250" cy="4500"/>
            </a:xfrm>
            <a:custGeom>
              <a:rect b="b" l="l" r="r" t="t"/>
              <a:pathLst>
                <a:path extrusionOk="0" h="180" w="90">
                  <a:moveTo>
                    <a:pt x="27" y="1"/>
                  </a:moveTo>
                  <a:cubicBezTo>
                    <a:pt x="25" y="1"/>
                    <a:pt x="23" y="1"/>
                    <a:pt x="21" y="2"/>
                  </a:cubicBezTo>
                  <a:cubicBezTo>
                    <a:pt x="1" y="2"/>
                    <a:pt x="11" y="52"/>
                    <a:pt x="21" y="101"/>
                  </a:cubicBezTo>
                  <a:cubicBezTo>
                    <a:pt x="40" y="150"/>
                    <a:pt x="70" y="180"/>
                    <a:pt x="80" y="180"/>
                  </a:cubicBezTo>
                  <a:cubicBezTo>
                    <a:pt x="90" y="170"/>
                    <a:pt x="90" y="130"/>
                    <a:pt x="80" y="81"/>
                  </a:cubicBezTo>
                  <a:cubicBezTo>
                    <a:pt x="62" y="37"/>
                    <a:pt x="44" y="1"/>
                    <a:pt x="27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5"/>
            <p:cNvSpPr/>
            <p:nvPr/>
          </p:nvSpPr>
          <p:spPr>
            <a:xfrm>
              <a:off x="6372950" y="2968975"/>
              <a:ext cx="3725" cy="8925"/>
            </a:xfrm>
            <a:custGeom>
              <a:rect b="b" l="l" r="r" t="t"/>
              <a:pathLst>
                <a:path extrusionOk="0" h="357" w="149">
                  <a:moveTo>
                    <a:pt x="20" y="1"/>
                  </a:moveTo>
                  <a:cubicBezTo>
                    <a:pt x="1" y="1"/>
                    <a:pt x="20" y="90"/>
                    <a:pt x="50" y="188"/>
                  </a:cubicBezTo>
                  <a:cubicBezTo>
                    <a:pt x="78" y="281"/>
                    <a:pt x="106" y="357"/>
                    <a:pt x="126" y="357"/>
                  </a:cubicBezTo>
                  <a:cubicBezTo>
                    <a:pt x="127" y="357"/>
                    <a:pt x="128" y="357"/>
                    <a:pt x="129" y="356"/>
                  </a:cubicBezTo>
                  <a:cubicBezTo>
                    <a:pt x="149" y="356"/>
                    <a:pt x="139" y="267"/>
                    <a:pt x="109" y="169"/>
                  </a:cubicBezTo>
                  <a:cubicBezTo>
                    <a:pt x="80" y="70"/>
                    <a:pt x="40" y="1"/>
                    <a:pt x="2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5"/>
            <p:cNvSpPr/>
            <p:nvPr/>
          </p:nvSpPr>
          <p:spPr>
            <a:xfrm>
              <a:off x="6367775" y="2950975"/>
              <a:ext cx="3475" cy="8925"/>
            </a:xfrm>
            <a:custGeom>
              <a:rect b="b" l="l" r="r" t="t"/>
              <a:pathLst>
                <a:path extrusionOk="0" h="357" w="139">
                  <a:moveTo>
                    <a:pt x="10" y="1"/>
                  </a:moveTo>
                  <a:cubicBezTo>
                    <a:pt x="1" y="1"/>
                    <a:pt x="1" y="89"/>
                    <a:pt x="30" y="188"/>
                  </a:cubicBezTo>
                  <a:cubicBezTo>
                    <a:pt x="58" y="281"/>
                    <a:pt x="95" y="357"/>
                    <a:pt x="115" y="357"/>
                  </a:cubicBezTo>
                  <a:cubicBezTo>
                    <a:pt x="117" y="357"/>
                    <a:pt x="118" y="356"/>
                    <a:pt x="119" y="356"/>
                  </a:cubicBezTo>
                  <a:cubicBezTo>
                    <a:pt x="139" y="356"/>
                    <a:pt x="129" y="267"/>
                    <a:pt x="99" y="168"/>
                  </a:cubicBezTo>
                  <a:cubicBezTo>
                    <a:pt x="70" y="70"/>
                    <a:pt x="30" y="1"/>
                    <a:pt x="1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5"/>
            <p:cNvSpPr/>
            <p:nvPr/>
          </p:nvSpPr>
          <p:spPr>
            <a:xfrm>
              <a:off x="6362350" y="2932975"/>
              <a:ext cx="3475" cy="8925"/>
            </a:xfrm>
            <a:custGeom>
              <a:rect b="b" l="l" r="r" t="t"/>
              <a:pathLst>
                <a:path extrusionOk="0" h="357" w="139">
                  <a:moveTo>
                    <a:pt x="10" y="0"/>
                  </a:moveTo>
                  <a:cubicBezTo>
                    <a:pt x="0" y="0"/>
                    <a:pt x="10" y="89"/>
                    <a:pt x="40" y="188"/>
                  </a:cubicBezTo>
                  <a:cubicBezTo>
                    <a:pt x="68" y="281"/>
                    <a:pt x="105" y="356"/>
                    <a:pt x="117" y="356"/>
                  </a:cubicBezTo>
                  <a:cubicBezTo>
                    <a:pt x="118" y="356"/>
                    <a:pt x="118" y="356"/>
                    <a:pt x="119" y="356"/>
                  </a:cubicBezTo>
                  <a:cubicBezTo>
                    <a:pt x="139" y="356"/>
                    <a:pt x="129" y="267"/>
                    <a:pt x="99" y="168"/>
                  </a:cubicBezTo>
                  <a:cubicBezTo>
                    <a:pt x="70" y="69"/>
                    <a:pt x="30" y="0"/>
                    <a:pt x="1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5"/>
            <p:cNvSpPr/>
            <p:nvPr/>
          </p:nvSpPr>
          <p:spPr>
            <a:xfrm>
              <a:off x="6356925" y="2914975"/>
              <a:ext cx="3475" cy="8925"/>
            </a:xfrm>
            <a:custGeom>
              <a:rect b="b" l="l" r="r" t="t"/>
              <a:pathLst>
                <a:path extrusionOk="0" h="357" w="139">
                  <a:moveTo>
                    <a:pt x="20" y="0"/>
                  </a:moveTo>
                  <a:lnTo>
                    <a:pt x="20" y="0"/>
                  </a:lnTo>
                  <a:cubicBezTo>
                    <a:pt x="0" y="0"/>
                    <a:pt x="10" y="89"/>
                    <a:pt x="40" y="187"/>
                  </a:cubicBezTo>
                  <a:cubicBezTo>
                    <a:pt x="68" y="281"/>
                    <a:pt x="104" y="356"/>
                    <a:pt x="117" y="356"/>
                  </a:cubicBezTo>
                  <a:cubicBezTo>
                    <a:pt x="118" y="356"/>
                    <a:pt x="118" y="356"/>
                    <a:pt x="119" y="355"/>
                  </a:cubicBezTo>
                  <a:cubicBezTo>
                    <a:pt x="139" y="355"/>
                    <a:pt x="129" y="266"/>
                    <a:pt x="99" y="168"/>
                  </a:cubicBezTo>
                  <a:cubicBezTo>
                    <a:pt x="69" y="69"/>
                    <a:pt x="30" y="0"/>
                    <a:pt x="2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5"/>
            <p:cNvSpPr/>
            <p:nvPr/>
          </p:nvSpPr>
          <p:spPr>
            <a:xfrm>
              <a:off x="6351500" y="2896950"/>
              <a:ext cx="3475" cy="8925"/>
            </a:xfrm>
            <a:custGeom>
              <a:rect b="b" l="l" r="r" t="t"/>
              <a:pathLst>
                <a:path extrusionOk="0" h="357" w="139">
                  <a:moveTo>
                    <a:pt x="20" y="1"/>
                  </a:moveTo>
                  <a:cubicBezTo>
                    <a:pt x="0" y="1"/>
                    <a:pt x="10" y="90"/>
                    <a:pt x="40" y="188"/>
                  </a:cubicBezTo>
                  <a:cubicBezTo>
                    <a:pt x="68" y="281"/>
                    <a:pt x="104" y="357"/>
                    <a:pt x="125" y="357"/>
                  </a:cubicBezTo>
                  <a:cubicBezTo>
                    <a:pt x="126" y="357"/>
                    <a:pt x="127" y="356"/>
                    <a:pt x="129" y="356"/>
                  </a:cubicBezTo>
                  <a:cubicBezTo>
                    <a:pt x="138" y="356"/>
                    <a:pt x="129" y="277"/>
                    <a:pt x="99" y="168"/>
                  </a:cubicBezTo>
                  <a:cubicBezTo>
                    <a:pt x="69" y="70"/>
                    <a:pt x="30" y="1"/>
                    <a:pt x="2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5"/>
            <p:cNvSpPr/>
            <p:nvPr/>
          </p:nvSpPr>
          <p:spPr>
            <a:xfrm>
              <a:off x="6346075" y="2878950"/>
              <a:ext cx="3475" cy="8925"/>
            </a:xfrm>
            <a:custGeom>
              <a:rect b="b" l="l" r="r" t="t"/>
              <a:pathLst>
                <a:path extrusionOk="0" h="357" w="139">
                  <a:moveTo>
                    <a:pt x="20" y="0"/>
                  </a:moveTo>
                  <a:lnTo>
                    <a:pt x="20" y="0"/>
                  </a:lnTo>
                  <a:cubicBezTo>
                    <a:pt x="0" y="0"/>
                    <a:pt x="10" y="89"/>
                    <a:pt x="40" y="188"/>
                  </a:cubicBezTo>
                  <a:cubicBezTo>
                    <a:pt x="68" y="281"/>
                    <a:pt x="104" y="356"/>
                    <a:pt x="125" y="356"/>
                  </a:cubicBezTo>
                  <a:cubicBezTo>
                    <a:pt x="126" y="356"/>
                    <a:pt x="127" y="356"/>
                    <a:pt x="129" y="356"/>
                  </a:cubicBezTo>
                  <a:cubicBezTo>
                    <a:pt x="138" y="356"/>
                    <a:pt x="129" y="267"/>
                    <a:pt x="99" y="168"/>
                  </a:cubicBezTo>
                  <a:cubicBezTo>
                    <a:pt x="69" y="70"/>
                    <a:pt x="30" y="0"/>
                    <a:pt x="2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5"/>
            <p:cNvSpPr/>
            <p:nvPr/>
          </p:nvSpPr>
          <p:spPr>
            <a:xfrm>
              <a:off x="6340650" y="2860925"/>
              <a:ext cx="3725" cy="8950"/>
            </a:xfrm>
            <a:custGeom>
              <a:rect b="b" l="l" r="r" t="t"/>
              <a:pathLst>
                <a:path extrusionOk="0" h="358" w="149">
                  <a:moveTo>
                    <a:pt x="23" y="0"/>
                  </a:moveTo>
                  <a:cubicBezTo>
                    <a:pt x="22" y="0"/>
                    <a:pt x="21" y="1"/>
                    <a:pt x="20" y="1"/>
                  </a:cubicBezTo>
                  <a:cubicBezTo>
                    <a:pt x="0" y="1"/>
                    <a:pt x="10" y="90"/>
                    <a:pt x="40" y="189"/>
                  </a:cubicBezTo>
                  <a:cubicBezTo>
                    <a:pt x="68" y="282"/>
                    <a:pt x="104" y="357"/>
                    <a:pt x="125" y="357"/>
                  </a:cubicBezTo>
                  <a:cubicBezTo>
                    <a:pt x="126" y="357"/>
                    <a:pt x="127" y="357"/>
                    <a:pt x="128" y="356"/>
                  </a:cubicBezTo>
                  <a:cubicBezTo>
                    <a:pt x="148" y="356"/>
                    <a:pt x="128" y="268"/>
                    <a:pt x="99" y="169"/>
                  </a:cubicBezTo>
                  <a:cubicBezTo>
                    <a:pt x="71" y="76"/>
                    <a:pt x="43" y="0"/>
                    <a:pt x="23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5"/>
            <p:cNvSpPr/>
            <p:nvPr/>
          </p:nvSpPr>
          <p:spPr>
            <a:xfrm>
              <a:off x="6335225" y="2842925"/>
              <a:ext cx="3725" cy="8925"/>
            </a:xfrm>
            <a:custGeom>
              <a:rect b="b" l="l" r="r" t="t"/>
              <a:pathLst>
                <a:path extrusionOk="0" h="357" w="149">
                  <a:moveTo>
                    <a:pt x="20" y="1"/>
                  </a:moveTo>
                  <a:cubicBezTo>
                    <a:pt x="0" y="1"/>
                    <a:pt x="10" y="90"/>
                    <a:pt x="40" y="188"/>
                  </a:cubicBezTo>
                  <a:cubicBezTo>
                    <a:pt x="69" y="287"/>
                    <a:pt x="109" y="356"/>
                    <a:pt x="128" y="356"/>
                  </a:cubicBezTo>
                  <a:cubicBezTo>
                    <a:pt x="148" y="356"/>
                    <a:pt x="138" y="267"/>
                    <a:pt x="109" y="169"/>
                  </a:cubicBezTo>
                  <a:cubicBezTo>
                    <a:pt x="79" y="70"/>
                    <a:pt x="40" y="1"/>
                    <a:pt x="2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5"/>
            <p:cNvSpPr/>
            <p:nvPr/>
          </p:nvSpPr>
          <p:spPr>
            <a:xfrm>
              <a:off x="6329800" y="2824925"/>
              <a:ext cx="3700" cy="8900"/>
            </a:xfrm>
            <a:custGeom>
              <a:rect b="b" l="l" r="r" t="t"/>
              <a:pathLst>
                <a:path extrusionOk="0" h="356" w="148">
                  <a:moveTo>
                    <a:pt x="20" y="1"/>
                  </a:moveTo>
                  <a:cubicBezTo>
                    <a:pt x="0" y="1"/>
                    <a:pt x="10" y="89"/>
                    <a:pt x="39" y="188"/>
                  </a:cubicBezTo>
                  <a:cubicBezTo>
                    <a:pt x="69" y="287"/>
                    <a:pt x="109" y="356"/>
                    <a:pt x="128" y="356"/>
                  </a:cubicBezTo>
                  <a:cubicBezTo>
                    <a:pt x="148" y="356"/>
                    <a:pt x="138" y="267"/>
                    <a:pt x="109" y="168"/>
                  </a:cubicBezTo>
                  <a:cubicBezTo>
                    <a:pt x="79" y="70"/>
                    <a:pt x="39" y="1"/>
                    <a:pt x="2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5"/>
            <p:cNvSpPr/>
            <p:nvPr/>
          </p:nvSpPr>
          <p:spPr>
            <a:xfrm>
              <a:off x="6324350" y="2806925"/>
              <a:ext cx="3725" cy="8925"/>
            </a:xfrm>
            <a:custGeom>
              <a:rect b="b" l="l" r="r" t="t"/>
              <a:pathLst>
                <a:path extrusionOk="0" h="357" w="149">
                  <a:moveTo>
                    <a:pt x="21" y="0"/>
                  </a:moveTo>
                  <a:cubicBezTo>
                    <a:pt x="1" y="0"/>
                    <a:pt x="11" y="89"/>
                    <a:pt x="40" y="188"/>
                  </a:cubicBezTo>
                  <a:cubicBezTo>
                    <a:pt x="68" y="281"/>
                    <a:pt x="105" y="356"/>
                    <a:pt x="126" y="356"/>
                  </a:cubicBezTo>
                  <a:cubicBezTo>
                    <a:pt x="127" y="356"/>
                    <a:pt x="128" y="356"/>
                    <a:pt x="129" y="355"/>
                  </a:cubicBezTo>
                  <a:cubicBezTo>
                    <a:pt x="149" y="355"/>
                    <a:pt x="139" y="267"/>
                    <a:pt x="109" y="168"/>
                  </a:cubicBezTo>
                  <a:cubicBezTo>
                    <a:pt x="80" y="69"/>
                    <a:pt x="40" y="0"/>
                    <a:pt x="21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5"/>
            <p:cNvSpPr/>
            <p:nvPr/>
          </p:nvSpPr>
          <p:spPr>
            <a:xfrm>
              <a:off x="6318925" y="2788675"/>
              <a:ext cx="3725" cy="9175"/>
            </a:xfrm>
            <a:custGeom>
              <a:rect b="b" l="l" r="r" t="t"/>
              <a:pathLst>
                <a:path extrusionOk="0" h="367" w="149">
                  <a:moveTo>
                    <a:pt x="21" y="0"/>
                  </a:moveTo>
                  <a:lnTo>
                    <a:pt x="21" y="0"/>
                  </a:lnTo>
                  <a:cubicBezTo>
                    <a:pt x="1" y="20"/>
                    <a:pt x="21" y="99"/>
                    <a:pt x="50" y="197"/>
                  </a:cubicBezTo>
                  <a:cubicBezTo>
                    <a:pt x="78" y="291"/>
                    <a:pt x="106" y="366"/>
                    <a:pt x="126" y="366"/>
                  </a:cubicBezTo>
                  <a:cubicBezTo>
                    <a:pt x="127" y="366"/>
                    <a:pt x="128" y="366"/>
                    <a:pt x="129" y="365"/>
                  </a:cubicBezTo>
                  <a:cubicBezTo>
                    <a:pt x="149" y="355"/>
                    <a:pt x="139" y="276"/>
                    <a:pt x="109" y="178"/>
                  </a:cubicBezTo>
                  <a:cubicBezTo>
                    <a:pt x="80" y="79"/>
                    <a:pt x="40" y="0"/>
                    <a:pt x="21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5"/>
            <p:cNvSpPr/>
            <p:nvPr/>
          </p:nvSpPr>
          <p:spPr>
            <a:xfrm>
              <a:off x="6313750" y="2770650"/>
              <a:ext cx="3475" cy="9150"/>
            </a:xfrm>
            <a:custGeom>
              <a:rect b="b" l="l" r="r" t="t"/>
              <a:pathLst>
                <a:path extrusionOk="0" h="366" w="139">
                  <a:moveTo>
                    <a:pt x="11" y="1"/>
                  </a:moveTo>
                  <a:lnTo>
                    <a:pt x="11" y="1"/>
                  </a:lnTo>
                  <a:cubicBezTo>
                    <a:pt x="1" y="11"/>
                    <a:pt x="11" y="99"/>
                    <a:pt x="40" y="198"/>
                  </a:cubicBezTo>
                  <a:cubicBezTo>
                    <a:pt x="70" y="297"/>
                    <a:pt x="109" y="366"/>
                    <a:pt x="119" y="366"/>
                  </a:cubicBezTo>
                  <a:cubicBezTo>
                    <a:pt x="139" y="356"/>
                    <a:pt x="129" y="277"/>
                    <a:pt x="99" y="178"/>
                  </a:cubicBezTo>
                  <a:cubicBezTo>
                    <a:pt x="70" y="80"/>
                    <a:pt x="30" y="1"/>
                    <a:pt x="1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5"/>
            <p:cNvSpPr/>
            <p:nvPr/>
          </p:nvSpPr>
          <p:spPr>
            <a:xfrm>
              <a:off x="6308325" y="2752650"/>
              <a:ext cx="3475" cy="9150"/>
            </a:xfrm>
            <a:custGeom>
              <a:rect b="b" l="l" r="r" t="t"/>
              <a:pathLst>
                <a:path extrusionOk="0" h="366" w="139">
                  <a:moveTo>
                    <a:pt x="10" y="1"/>
                  </a:moveTo>
                  <a:lnTo>
                    <a:pt x="10" y="1"/>
                  </a:lnTo>
                  <a:cubicBezTo>
                    <a:pt x="1" y="10"/>
                    <a:pt x="10" y="89"/>
                    <a:pt x="40" y="198"/>
                  </a:cubicBezTo>
                  <a:cubicBezTo>
                    <a:pt x="70" y="297"/>
                    <a:pt x="109" y="366"/>
                    <a:pt x="119" y="366"/>
                  </a:cubicBezTo>
                  <a:cubicBezTo>
                    <a:pt x="139" y="356"/>
                    <a:pt x="129" y="277"/>
                    <a:pt x="99" y="178"/>
                  </a:cubicBezTo>
                  <a:cubicBezTo>
                    <a:pt x="70" y="79"/>
                    <a:pt x="30" y="1"/>
                    <a:pt x="1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5"/>
            <p:cNvSpPr/>
            <p:nvPr/>
          </p:nvSpPr>
          <p:spPr>
            <a:xfrm>
              <a:off x="6302900" y="2734650"/>
              <a:ext cx="3475" cy="9150"/>
            </a:xfrm>
            <a:custGeom>
              <a:rect b="b" l="l" r="r" t="t"/>
              <a:pathLst>
                <a:path extrusionOk="0" h="366" w="139">
                  <a:moveTo>
                    <a:pt x="20" y="0"/>
                  </a:moveTo>
                  <a:lnTo>
                    <a:pt x="20" y="0"/>
                  </a:lnTo>
                  <a:cubicBezTo>
                    <a:pt x="0" y="10"/>
                    <a:pt x="10" y="89"/>
                    <a:pt x="40" y="198"/>
                  </a:cubicBezTo>
                  <a:cubicBezTo>
                    <a:pt x="70" y="296"/>
                    <a:pt x="109" y="365"/>
                    <a:pt x="119" y="365"/>
                  </a:cubicBezTo>
                  <a:cubicBezTo>
                    <a:pt x="139" y="355"/>
                    <a:pt x="129" y="277"/>
                    <a:pt x="99" y="178"/>
                  </a:cubicBezTo>
                  <a:cubicBezTo>
                    <a:pt x="70" y="79"/>
                    <a:pt x="30" y="0"/>
                    <a:pt x="2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5"/>
            <p:cNvSpPr/>
            <p:nvPr/>
          </p:nvSpPr>
          <p:spPr>
            <a:xfrm>
              <a:off x="6297475" y="2716625"/>
              <a:ext cx="3475" cy="9175"/>
            </a:xfrm>
            <a:custGeom>
              <a:rect b="b" l="l" r="r" t="t"/>
              <a:pathLst>
                <a:path extrusionOk="0" h="367" w="139">
                  <a:moveTo>
                    <a:pt x="20" y="1"/>
                  </a:moveTo>
                  <a:lnTo>
                    <a:pt x="20" y="1"/>
                  </a:lnTo>
                  <a:cubicBezTo>
                    <a:pt x="0" y="11"/>
                    <a:pt x="10" y="90"/>
                    <a:pt x="40" y="198"/>
                  </a:cubicBezTo>
                  <a:cubicBezTo>
                    <a:pt x="69" y="297"/>
                    <a:pt x="109" y="366"/>
                    <a:pt x="129" y="366"/>
                  </a:cubicBezTo>
                  <a:cubicBezTo>
                    <a:pt x="139" y="356"/>
                    <a:pt x="129" y="277"/>
                    <a:pt x="99" y="179"/>
                  </a:cubicBezTo>
                  <a:cubicBezTo>
                    <a:pt x="69" y="80"/>
                    <a:pt x="30" y="1"/>
                    <a:pt x="2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5"/>
            <p:cNvSpPr/>
            <p:nvPr/>
          </p:nvSpPr>
          <p:spPr>
            <a:xfrm>
              <a:off x="6292050" y="2698625"/>
              <a:ext cx="3475" cy="9150"/>
            </a:xfrm>
            <a:custGeom>
              <a:rect b="b" l="l" r="r" t="t"/>
              <a:pathLst>
                <a:path extrusionOk="0" h="366" w="139">
                  <a:moveTo>
                    <a:pt x="20" y="1"/>
                  </a:moveTo>
                  <a:lnTo>
                    <a:pt x="20" y="1"/>
                  </a:lnTo>
                  <a:cubicBezTo>
                    <a:pt x="0" y="11"/>
                    <a:pt x="10" y="89"/>
                    <a:pt x="40" y="188"/>
                  </a:cubicBezTo>
                  <a:cubicBezTo>
                    <a:pt x="69" y="287"/>
                    <a:pt x="109" y="366"/>
                    <a:pt x="129" y="366"/>
                  </a:cubicBezTo>
                  <a:cubicBezTo>
                    <a:pt x="138" y="356"/>
                    <a:pt x="129" y="277"/>
                    <a:pt x="99" y="178"/>
                  </a:cubicBezTo>
                  <a:cubicBezTo>
                    <a:pt x="69" y="70"/>
                    <a:pt x="30" y="1"/>
                    <a:pt x="2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5"/>
            <p:cNvSpPr/>
            <p:nvPr/>
          </p:nvSpPr>
          <p:spPr>
            <a:xfrm>
              <a:off x="6286625" y="2680625"/>
              <a:ext cx="3475" cy="9150"/>
            </a:xfrm>
            <a:custGeom>
              <a:rect b="b" l="l" r="r" t="t"/>
              <a:pathLst>
                <a:path extrusionOk="0" h="366" w="139">
                  <a:moveTo>
                    <a:pt x="20" y="0"/>
                  </a:moveTo>
                  <a:lnTo>
                    <a:pt x="20" y="0"/>
                  </a:lnTo>
                  <a:cubicBezTo>
                    <a:pt x="0" y="10"/>
                    <a:pt x="10" y="89"/>
                    <a:pt x="40" y="188"/>
                  </a:cubicBezTo>
                  <a:cubicBezTo>
                    <a:pt x="69" y="296"/>
                    <a:pt x="109" y="365"/>
                    <a:pt x="129" y="365"/>
                  </a:cubicBezTo>
                  <a:cubicBezTo>
                    <a:pt x="138" y="356"/>
                    <a:pt x="129" y="277"/>
                    <a:pt x="99" y="178"/>
                  </a:cubicBezTo>
                  <a:cubicBezTo>
                    <a:pt x="69" y="79"/>
                    <a:pt x="40" y="0"/>
                    <a:pt x="2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5"/>
            <p:cNvSpPr/>
            <p:nvPr/>
          </p:nvSpPr>
          <p:spPr>
            <a:xfrm>
              <a:off x="6281200" y="2662625"/>
              <a:ext cx="3725" cy="9150"/>
            </a:xfrm>
            <a:custGeom>
              <a:rect b="b" l="l" r="r" t="t"/>
              <a:pathLst>
                <a:path extrusionOk="0" h="366" w="149">
                  <a:moveTo>
                    <a:pt x="20" y="0"/>
                  </a:moveTo>
                  <a:lnTo>
                    <a:pt x="20" y="0"/>
                  </a:lnTo>
                  <a:cubicBezTo>
                    <a:pt x="0" y="10"/>
                    <a:pt x="10" y="89"/>
                    <a:pt x="40" y="188"/>
                  </a:cubicBezTo>
                  <a:cubicBezTo>
                    <a:pt x="69" y="286"/>
                    <a:pt x="109" y="365"/>
                    <a:pt x="128" y="365"/>
                  </a:cubicBezTo>
                  <a:cubicBezTo>
                    <a:pt x="148" y="355"/>
                    <a:pt x="138" y="276"/>
                    <a:pt x="109" y="168"/>
                  </a:cubicBezTo>
                  <a:cubicBezTo>
                    <a:pt x="79" y="69"/>
                    <a:pt x="40" y="0"/>
                    <a:pt x="2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5"/>
            <p:cNvSpPr/>
            <p:nvPr/>
          </p:nvSpPr>
          <p:spPr>
            <a:xfrm>
              <a:off x="6275775" y="2644600"/>
              <a:ext cx="3725" cy="9150"/>
            </a:xfrm>
            <a:custGeom>
              <a:rect b="b" l="l" r="r" t="t"/>
              <a:pathLst>
                <a:path extrusionOk="0" h="366" w="149">
                  <a:moveTo>
                    <a:pt x="20" y="1"/>
                  </a:moveTo>
                  <a:lnTo>
                    <a:pt x="20" y="1"/>
                  </a:lnTo>
                  <a:cubicBezTo>
                    <a:pt x="0" y="11"/>
                    <a:pt x="10" y="90"/>
                    <a:pt x="40" y="188"/>
                  </a:cubicBezTo>
                  <a:cubicBezTo>
                    <a:pt x="69" y="297"/>
                    <a:pt x="109" y="366"/>
                    <a:pt x="128" y="366"/>
                  </a:cubicBezTo>
                  <a:cubicBezTo>
                    <a:pt x="148" y="356"/>
                    <a:pt x="138" y="277"/>
                    <a:pt x="109" y="169"/>
                  </a:cubicBezTo>
                  <a:cubicBezTo>
                    <a:pt x="79" y="70"/>
                    <a:pt x="40" y="1"/>
                    <a:pt x="2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5"/>
            <p:cNvSpPr/>
            <p:nvPr/>
          </p:nvSpPr>
          <p:spPr>
            <a:xfrm>
              <a:off x="6270350" y="2626600"/>
              <a:ext cx="3725" cy="9150"/>
            </a:xfrm>
            <a:custGeom>
              <a:rect b="b" l="l" r="r" t="t"/>
              <a:pathLst>
                <a:path extrusionOk="0" h="366" w="149">
                  <a:moveTo>
                    <a:pt x="20" y="0"/>
                  </a:moveTo>
                  <a:lnTo>
                    <a:pt x="20" y="0"/>
                  </a:lnTo>
                  <a:cubicBezTo>
                    <a:pt x="0" y="10"/>
                    <a:pt x="10" y="89"/>
                    <a:pt x="40" y="188"/>
                  </a:cubicBezTo>
                  <a:cubicBezTo>
                    <a:pt x="69" y="287"/>
                    <a:pt x="109" y="366"/>
                    <a:pt x="128" y="366"/>
                  </a:cubicBezTo>
                  <a:cubicBezTo>
                    <a:pt x="148" y="356"/>
                    <a:pt x="138" y="267"/>
                    <a:pt x="109" y="168"/>
                  </a:cubicBezTo>
                  <a:cubicBezTo>
                    <a:pt x="79" y="70"/>
                    <a:pt x="40" y="0"/>
                    <a:pt x="2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5"/>
            <p:cNvSpPr/>
            <p:nvPr/>
          </p:nvSpPr>
          <p:spPr>
            <a:xfrm>
              <a:off x="6264900" y="2608600"/>
              <a:ext cx="3725" cy="9150"/>
            </a:xfrm>
            <a:custGeom>
              <a:rect b="b" l="l" r="r" t="t"/>
              <a:pathLst>
                <a:path extrusionOk="0" h="366" w="149">
                  <a:moveTo>
                    <a:pt x="21" y="0"/>
                  </a:moveTo>
                  <a:lnTo>
                    <a:pt x="21" y="0"/>
                  </a:lnTo>
                  <a:cubicBezTo>
                    <a:pt x="1" y="10"/>
                    <a:pt x="21" y="89"/>
                    <a:pt x="50" y="188"/>
                  </a:cubicBezTo>
                  <a:cubicBezTo>
                    <a:pt x="80" y="286"/>
                    <a:pt x="119" y="365"/>
                    <a:pt x="129" y="365"/>
                  </a:cubicBezTo>
                  <a:cubicBezTo>
                    <a:pt x="149" y="355"/>
                    <a:pt x="139" y="267"/>
                    <a:pt x="110" y="168"/>
                  </a:cubicBezTo>
                  <a:cubicBezTo>
                    <a:pt x="80" y="69"/>
                    <a:pt x="40" y="0"/>
                    <a:pt x="21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5"/>
            <p:cNvSpPr/>
            <p:nvPr/>
          </p:nvSpPr>
          <p:spPr>
            <a:xfrm>
              <a:off x="6259725" y="2590575"/>
              <a:ext cx="3475" cy="9150"/>
            </a:xfrm>
            <a:custGeom>
              <a:rect b="b" l="l" r="r" t="t"/>
              <a:pathLst>
                <a:path extrusionOk="0" h="366" w="139">
                  <a:moveTo>
                    <a:pt x="20" y="1"/>
                  </a:moveTo>
                  <a:lnTo>
                    <a:pt x="20" y="1"/>
                  </a:lnTo>
                  <a:cubicBezTo>
                    <a:pt x="1" y="11"/>
                    <a:pt x="11" y="90"/>
                    <a:pt x="40" y="188"/>
                  </a:cubicBezTo>
                  <a:cubicBezTo>
                    <a:pt x="70" y="287"/>
                    <a:pt x="109" y="366"/>
                    <a:pt x="119" y="366"/>
                  </a:cubicBezTo>
                  <a:cubicBezTo>
                    <a:pt x="139" y="356"/>
                    <a:pt x="129" y="267"/>
                    <a:pt x="99" y="169"/>
                  </a:cubicBezTo>
                  <a:cubicBezTo>
                    <a:pt x="70" y="70"/>
                    <a:pt x="30" y="1"/>
                    <a:pt x="2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5"/>
            <p:cNvSpPr/>
            <p:nvPr/>
          </p:nvSpPr>
          <p:spPr>
            <a:xfrm>
              <a:off x="6254300" y="2572575"/>
              <a:ext cx="3475" cy="9150"/>
            </a:xfrm>
            <a:custGeom>
              <a:rect b="b" l="l" r="r" t="t"/>
              <a:pathLst>
                <a:path extrusionOk="0" h="366" w="139">
                  <a:moveTo>
                    <a:pt x="11" y="1"/>
                  </a:moveTo>
                  <a:lnTo>
                    <a:pt x="11" y="1"/>
                  </a:lnTo>
                  <a:cubicBezTo>
                    <a:pt x="1" y="10"/>
                    <a:pt x="11" y="89"/>
                    <a:pt x="40" y="188"/>
                  </a:cubicBezTo>
                  <a:cubicBezTo>
                    <a:pt x="70" y="287"/>
                    <a:pt x="109" y="366"/>
                    <a:pt x="119" y="366"/>
                  </a:cubicBezTo>
                  <a:cubicBezTo>
                    <a:pt x="139" y="356"/>
                    <a:pt x="129" y="267"/>
                    <a:pt x="99" y="168"/>
                  </a:cubicBezTo>
                  <a:cubicBezTo>
                    <a:pt x="70" y="70"/>
                    <a:pt x="30" y="1"/>
                    <a:pt x="1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5"/>
            <p:cNvSpPr/>
            <p:nvPr/>
          </p:nvSpPr>
          <p:spPr>
            <a:xfrm>
              <a:off x="6248875" y="2554825"/>
              <a:ext cx="3475" cy="8900"/>
            </a:xfrm>
            <a:custGeom>
              <a:rect b="b" l="l" r="r" t="t"/>
              <a:pathLst>
                <a:path extrusionOk="0" h="356" w="139">
                  <a:moveTo>
                    <a:pt x="10" y="0"/>
                  </a:moveTo>
                  <a:cubicBezTo>
                    <a:pt x="1" y="0"/>
                    <a:pt x="10" y="89"/>
                    <a:pt x="40" y="188"/>
                  </a:cubicBezTo>
                  <a:cubicBezTo>
                    <a:pt x="70" y="286"/>
                    <a:pt x="109" y="355"/>
                    <a:pt x="119" y="355"/>
                  </a:cubicBezTo>
                  <a:cubicBezTo>
                    <a:pt x="139" y="355"/>
                    <a:pt x="129" y="267"/>
                    <a:pt x="99" y="168"/>
                  </a:cubicBezTo>
                  <a:cubicBezTo>
                    <a:pt x="70" y="69"/>
                    <a:pt x="30" y="0"/>
                    <a:pt x="1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5"/>
            <p:cNvSpPr/>
            <p:nvPr/>
          </p:nvSpPr>
          <p:spPr>
            <a:xfrm>
              <a:off x="6243450" y="2536550"/>
              <a:ext cx="3475" cy="9175"/>
            </a:xfrm>
            <a:custGeom>
              <a:rect b="b" l="l" r="r" t="t"/>
              <a:pathLst>
                <a:path extrusionOk="0" h="367" w="139">
                  <a:moveTo>
                    <a:pt x="22" y="0"/>
                  </a:moveTo>
                  <a:cubicBezTo>
                    <a:pt x="21" y="0"/>
                    <a:pt x="21" y="0"/>
                    <a:pt x="20" y="1"/>
                  </a:cubicBezTo>
                  <a:cubicBezTo>
                    <a:pt x="1" y="11"/>
                    <a:pt x="10" y="90"/>
                    <a:pt x="40" y="189"/>
                  </a:cubicBezTo>
                  <a:cubicBezTo>
                    <a:pt x="70" y="287"/>
                    <a:pt x="109" y="366"/>
                    <a:pt x="129" y="366"/>
                  </a:cubicBezTo>
                  <a:cubicBezTo>
                    <a:pt x="139" y="356"/>
                    <a:pt x="129" y="267"/>
                    <a:pt x="99" y="169"/>
                  </a:cubicBezTo>
                  <a:cubicBezTo>
                    <a:pt x="71" y="76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5"/>
            <p:cNvSpPr/>
            <p:nvPr/>
          </p:nvSpPr>
          <p:spPr>
            <a:xfrm>
              <a:off x="6238025" y="2518550"/>
              <a:ext cx="3725" cy="8925"/>
            </a:xfrm>
            <a:custGeom>
              <a:rect b="b" l="l" r="r" t="t"/>
              <a:pathLst>
                <a:path extrusionOk="0" h="357" w="149">
                  <a:moveTo>
                    <a:pt x="20" y="1"/>
                  </a:moveTo>
                  <a:cubicBezTo>
                    <a:pt x="0" y="1"/>
                    <a:pt x="10" y="90"/>
                    <a:pt x="40" y="188"/>
                  </a:cubicBezTo>
                  <a:cubicBezTo>
                    <a:pt x="68" y="281"/>
                    <a:pt x="105" y="357"/>
                    <a:pt x="125" y="357"/>
                  </a:cubicBezTo>
                  <a:cubicBezTo>
                    <a:pt x="126" y="357"/>
                    <a:pt x="128" y="357"/>
                    <a:pt x="129" y="356"/>
                  </a:cubicBezTo>
                  <a:cubicBezTo>
                    <a:pt x="148" y="356"/>
                    <a:pt x="139" y="267"/>
                    <a:pt x="109" y="168"/>
                  </a:cubicBezTo>
                  <a:cubicBezTo>
                    <a:pt x="79" y="70"/>
                    <a:pt x="40" y="1"/>
                    <a:pt x="2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5"/>
            <p:cNvSpPr/>
            <p:nvPr/>
          </p:nvSpPr>
          <p:spPr>
            <a:xfrm>
              <a:off x="6232600" y="2500550"/>
              <a:ext cx="3475" cy="8925"/>
            </a:xfrm>
            <a:custGeom>
              <a:rect b="b" l="l" r="r" t="t"/>
              <a:pathLst>
                <a:path extrusionOk="0" h="357" w="139">
                  <a:moveTo>
                    <a:pt x="20" y="0"/>
                  </a:moveTo>
                  <a:cubicBezTo>
                    <a:pt x="0" y="0"/>
                    <a:pt x="10" y="89"/>
                    <a:pt x="40" y="188"/>
                  </a:cubicBezTo>
                  <a:cubicBezTo>
                    <a:pt x="68" y="281"/>
                    <a:pt x="104" y="357"/>
                    <a:pt x="125" y="357"/>
                  </a:cubicBezTo>
                  <a:cubicBezTo>
                    <a:pt x="126" y="357"/>
                    <a:pt x="128" y="356"/>
                    <a:pt x="129" y="356"/>
                  </a:cubicBezTo>
                  <a:cubicBezTo>
                    <a:pt x="139" y="356"/>
                    <a:pt x="139" y="267"/>
                    <a:pt x="99" y="168"/>
                  </a:cubicBezTo>
                  <a:cubicBezTo>
                    <a:pt x="69" y="70"/>
                    <a:pt x="40" y="0"/>
                    <a:pt x="2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5"/>
            <p:cNvSpPr/>
            <p:nvPr/>
          </p:nvSpPr>
          <p:spPr>
            <a:xfrm>
              <a:off x="6227175" y="2482550"/>
              <a:ext cx="3725" cy="8925"/>
            </a:xfrm>
            <a:custGeom>
              <a:rect b="b" l="l" r="r" t="t"/>
              <a:pathLst>
                <a:path extrusionOk="0" h="357" w="149">
                  <a:moveTo>
                    <a:pt x="20" y="0"/>
                  </a:moveTo>
                  <a:cubicBezTo>
                    <a:pt x="0" y="0"/>
                    <a:pt x="10" y="89"/>
                    <a:pt x="40" y="188"/>
                  </a:cubicBezTo>
                  <a:cubicBezTo>
                    <a:pt x="68" y="281"/>
                    <a:pt x="104" y="356"/>
                    <a:pt x="125" y="356"/>
                  </a:cubicBezTo>
                  <a:cubicBezTo>
                    <a:pt x="126" y="356"/>
                    <a:pt x="127" y="356"/>
                    <a:pt x="129" y="355"/>
                  </a:cubicBezTo>
                  <a:cubicBezTo>
                    <a:pt x="148" y="355"/>
                    <a:pt x="129" y="267"/>
                    <a:pt x="99" y="168"/>
                  </a:cubicBezTo>
                  <a:cubicBezTo>
                    <a:pt x="69" y="69"/>
                    <a:pt x="40" y="0"/>
                    <a:pt x="2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5"/>
            <p:cNvSpPr/>
            <p:nvPr/>
          </p:nvSpPr>
          <p:spPr>
            <a:xfrm>
              <a:off x="6223225" y="2468975"/>
              <a:ext cx="2250" cy="4500"/>
            </a:xfrm>
            <a:custGeom>
              <a:rect b="b" l="l" r="r" t="t"/>
              <a:pathLst>
                <a:path extrusionOk="0" h="180" w="90">
                  <a:moveTo>
                    <a:pt x="10" y="0"/>
                  </a:moveTo>
                  <a:cubicBezTo>
                    <a:pt x="0" y="10"/>
                    <a:pt x="0" y="50"/>
                    <a:pt x="10" y="99"/>
                  </a:cubicBezTo>
                  <a:cubicBezTo>
                    <a:pt x="28" y="143"/>
                    <a:pt x="54" y="180"/>
                    <a:pt x="66" y="180"/>
                  </a:cubicBezTo>
                  <a:cubicBezTo>
                    <a:pt x="67" y="180"/>
                    <a:pt x="68" y="179"/>
                    <a:pt x="70" y="178"/>
                  </a:cubicBezTo>
                  <a:cubicBezTo>
                    <a:pt x="89" y="178"/>
                    <a:pt x="89" y="129"/>
                    <a:pt x="70" y="79"/>
                  </a:cubicBezTo>
                  <a:cubicBezTo>
                    <a:pt x="60" y="30"/>
                    <a:pt x="30" y="0"/>
                    <a:pt x="1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5"/>
            <p:cNvSpPr/>
            <p:nvPr/>
          </p:nvSpPr>
          <p:spPr>
            <a:xfrm>
              <a:off x="6166975" y="3008450"/>
              <a:ext cx="1750" cy="4725"/>
            </a:xfrm>
            <a:custGeom>
              <a:rect b="b" l="l" r="r" t="t"/>
              <a:pathLst>
                <a:path extrusionOk="0" h="189" w="70">
                  <a:moveTo>
                    <a:pt x="30" y="1"/>
                  </a:moveTo>
                  <a:cubicBezTo>
                    <a:pt x="11" y="1"/>
                    <a:pt x="1" y="40"/>
                    <a:pt x="1" y="99"/>
                  </a:cubicBezTo>
                  <a:cubicBezTo>
                    <a:pt x="1" y="149"/>
                    <a:pt x="20" y="188"/>
                    <a:pt x="40" y="188"/>
                  </a:cubicBezTo>
                  <a:cubicBezTo>
                    <a:pt x="50" y="188"/>
                    <a:pt x="70" y="149"/>
                    <a:pt x="60" y="89"/>
                  </a:cubicBezTo>
                  <a:cubicBezTo>
                    <a:pt x="60" y="40"/>
                    <a:pt x="40" y="1"/>
                    <a:pt x="3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5"/>
            <p:cNvSpPr/>
            <p:nvPr/>
          </p:nvSpPr>
          <p:spPr>
            <a:xfrm>
              <a:off x="6166250" y="29899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0" y="1"/>
                  </a:moveTo>
                  <a:cubicBezTo>
                    <a:pt x="10" y="1"/>
                    <a:pt x="0" y="89"/>
                    <a:pt x="0" y="188"/>
                  </a:cubicBezTo>
                  <a:cubicBezTo>
                    <a:pt x="10" y="287"/>
                    <a:pt x="20" y="376"/>
                    <a:pt x="40" y="376"/>
                  </a:cubicBezTo>
                  <a:cubicBezTo>
                    <a:pt x="59" y="376"/>
                    <a:pt x="69" y="287"/>
                    <a:pt x="69" y="188"/>
                  </a:cubicBezTo>
                  <a:cubicBezTo>
                    <a:pt x="59" y="80"/>
                    <a:pt x="49" y="1"/>
                    <a:pt x="3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5"/>
            <p:cNvSpPr/>
            <p:nvPr/>
          </p:nvSpPr>
          <p:spPr>
            <a:xfrm>
              <a:off x="6165500" y="29714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0" y="1"/>
                  </a:moveTo>
                  <a:cubicBezTo>
                    <a:pt x="20" y="1"/>
                    <a:pt x="1" y="89"/>
                    <a:pt x="10" y="188"/>
                  </a:cubicBezTo>
                  <a:cubicBezTo>
                    <a:pt x="10" y="287"/>
                    <a:pt x="20" y="376"/>
                    <a:pt x="40" y="376"/>
                  </a:cubicBezTo>
                  <a:cubicBezTo>
                    <a:pt x="60" y="376"/>
                    <a:pt x="70" y="287"/>
                    <a:pt x="70" y="188"/>
                  </a:cubicBezTo>
                  <a:cubicBezTo>
                    <a:pt x="70" y="89"/>
                    <a:pt x="50" y="1"/>
                    <a:pt x="3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5"/>
            <p:cNvSpPr/>
            <p:nvPr/>
          </p:nvSpPr>
          <p:spPr>
            <a:xfrm>
              <a:off x="6165000" y="29529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0" y="1"/>
                  </a:moveTo>
                  <a:cubicBezTo>
                    <a:pt x="21" y="1"/>
                    <a:pt x="1" y="89"/>
                    <a:pt x="11" y="188"/>
                  </a:cubicBezTo>
                  <a:cubicBezTo>
                    <a:pt x="11" y="287"/>
                    <a:pt x="30" y="375"/>
                    <a:pt x="40" y="375"/>
                  </a:cubicBezTo>
                  <a:cubicBezTo>
                    <a:pt x="60" y="375"/>
                    <a:pt x="70" y="287"/>
                    <a:pt x="70" y="188"/>
                  </a:cubicBezTo>
                  <a:cubicBezTo>
                    <a:pt x="70" y="89"/>
                    <a:pt x="50" y="1"/>
                    <a:pt x="3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5"/>
            <p:cNvSpPr/>
            <p:nvPr/>
          </p:nvSpPr>
          <p:spPr>
            <a:xfrm>
              <a:off x="6164750" y="29344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1" y="1"/>
                  </a:moveTo>
                  <a:cubicBezTo>
                    <a:pt x="11" y="1"/>
                    <a:pt x="1" y="89"/>
                    <a:pt x="1" y="188"/>
                  </a:cubicBezTo>
                  <a:cubicBezTo>
                    <a:pt x="1" y="287"/>
                    <a:pt x="21" y="375"/>
                    <a:pt x="40" y="375"/>
                  </a:cubicBezTo>
                  <a:cubicBezTo>
                    <a:pt x="50" y="375"/>
                    <a:pt x="70" y="287"/>
                    <a:pt x="60" y="188"/>
                  </a:cubicBezTo>
                  <a:cubicBezTo>
                    <a:pt x="60" y="89"/>
                    <a:pt x="50" y="1"/>
                    <a:pt x="3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5"/>
            <p:cNvSpPr/>
            <p:nvPr/>
          </p:nvSpPr>
          <p:spPr>
            <a:xfrm>
              <a:off x="6164275" y="29159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0" y="0"/>
                  </a:moveTo>
                  <a:cubicBezTo>
                    <a:pt x="10" y="0"/>
                    <a:pt x="0" y="89"/>
                    <a:pt x="0" y="188"/>
                  </a:cubicBezTo>
                  <a:cubicBezTo>
                    <a:pt x="0" y="287"/>
                    <a:pt x="20" y="375"/>
                    <a:pt x="40" y="375"/>
                  </a:cubicBezTo>
                  <a:cubicBezTo>
                    <a:pt x="59" y="375"/>
                    <a:pt x="69" y="287"/>
                    <a:pt x="69" y="188"/>
                  </a:cubicBezTo>
                  <a:cubicBezTo>
                    <a:pt x="59" y="89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5"/>
            <p:cNvSpPr/>
            <p:nvPr/>
          </p:nvSpPr>
          <p:spPr>
            <a:xfrm>
              <a:off x="6163525" y="2897450"/>
              <a:ext cx="2000" cy="9400"/>
            </a:xfrm>
            <a:custGeom>
              <a:rect b="b" l="l" r="r" t="t"/>
              <a:pathLst>
                <a:path extrusionOk="0" h="376" w="80">
                  <a:moveTo>
                    <a:pt x="30" y="0"/>
                  </a:moveTo>
                  <a:cubicBezTo>
                    <a:pt x="10" y="0"/>
                    <a:pt x="1" y="89"/>
                    <a:pt x="10" y="188"/>
                  </a:cubicBezTo>
                  <a:cubicBezTo>
                    <a:pt x="10" y="287"/>
                    <a:pt x="30" y="375"/>
                    <a:pt x="50" y="375"/>
                  </a:cubicBezTo>
                  <a:cubicBezTo>
                    <a:pt x="60" y="375"/>
                    <a:pt x="80" y="287"/>
                    <a:pt x="70" y="188"/>
                  </a:cubicBezTo>
                  <a:cubicBezTo>
                    <a:pt x="70" y="89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5"/>
            <p:cNvSpPr/>
            <p:nvPr/>
          </p:nvSpPr>
          <p:spPr>
            <a:xfrm>
              <a:off x="6162800" y="2878950"/>
              <a:ext cx="1975" cy="9400"/>
            </a:xfrm>
            <a:custGeom>
              <a:rect b="b" l="l" r="r" t="t"/>
              <a:pathLst>
                <a:path extrusionOk="0" h="376" w="79">
                  <a:moveTo>
                    <a:pt x="30" y="0"/>
                  </a:moveTo>
                  <a:cubicBezTo>
                    <a:pt x="10" y="0"/>
                    <a:pt x="0" y="89"/>
                    <a:pt x="10" y="188"/>
                  </a:cubicBezTo>
                  <a:cubicBezTo>
                    <a:pt x="10" y="296"/>
                    <a:pt x="20" y="375"/>
                    <a:pt x="49" y="375"/>
                  </a:cubicBezTo>
                  <a:cubicBezTo>
                    <a:pt x="69" y="375"/>
                    <a:pt x="79" y="287"/>
                    <a:pt x="69" y="188"/>
                  </a:cubicBezTo>
                  <a:cubicBezTo>
                    <a:pt x="69" y="89"/>
                    <a:pt x="49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5"/>
            <p:cNvSpPr/>
            <p:nvPr/>
          </p:nvSpPr>
          <p:spPr>
            <a:xfrm>
              <a:off x="6162050" y="2860450"/>
              <a:ext cx="2000" cy="9400"/>
            </a:xfrm>
            <a:custGeom>
              <a:rect b="b" l="l" r="r" t="t"/>
              <a:pathLst>
                <a:path extrusionOk="0" h="376" w="80">
                  <a:moveTo>
                    <a:pt x="30" y="0"/>
                  </a:moveTo>
                  <a:cubicBezTo>
                    <a:pt x="10" y="0"/>
                    <a:pt x="0" y="89"/>
                    <a:pt x="10" y="188"/>
                  </a:cubicBezTo>
                  <a:cubicBezTo>
                    <a:pt x="10" y="296"/>
                    <a:pt x="30" y="375"/>
                    <a:pt x="50" y="375"/>
                  </a:cubicBezTo>
                  <a:cubicBezTo>
                    <a:pt x="60" y="375"/>
                    <a:pt x="79" y="287"/>
                    <a:pt x="69" y="188"/>
                  </a:cubicBezTo>
                  <a:cubicBezTo>
                    <a:pt x="69" y="89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5"/>
            <p:cNvSpPr/>
            <p:nvPr/>
          </p:nvSpPr>
          <p:spPr>
            <a:xfrm>
              <a:off x="6161550" y="28419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0" y="0"/>
                  </a:moveTo>
                  <a:cubicBezTo>
                    <a:pt x="11" y="0"/>
                    <a:pt x="1" y="89"/>
                    <a:pt x="1" y="188"/>
                  </a:cubicBezTo>
                  <a:cubicBezTo>
                    <a:pt x="1" y="296"/>
                    <a:pt x="20" y="375"/>
                    <a:pt x="40" y="375"/>
                  </a:cubicBezTo>
                  <a:cubicBezTo>
                    <a:pt x="60" y="375"/>
                    <a:pt x="70" y="287"/>
                    <a:pt x="70" y="188"/>
                  </a:cubicBezTo>
                  <a:cubicBezTo>
                    <a:pt x="60" y="89"/>
                    <a:pt x="4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5"/>
            <p:cNvSpPr/>
            <p:nvPr/>
          </p:nvSpPr>
          <p:spPr>
            <a:xfrm>
              <a:off x="6160825" y="2823450"/>
              <a:ext cx="1975" cy="9400"/>
            </a:xfrm>
            <a:custGeom>
              <a:rect b="b" l="l" r="r" t="t"/>
              <a:pathLst>
                <a:path extrusionOk="0" h="376" w="79">
                  <a:moveTo>
                    <a:pt x="30" y="0"/>
                  </a:moveTo>
                  <a:cubicBezTo>
                    <a:pt x="10" y="0"/>
                    <a:pt x="0" y="89"/>
                    <a:pt x="10" y="188"/>
                  </a:cubicBezTo>
                  <a:cubicBezTo>
                    <a:pt x="10" y="296"/>
                    <a:pt x="30" y="375"/>
                    <a:pt x="40" y="375"/>
                  </a:cubicBezTo>
                  <a:cubicBezTo>
                    <a:pt x="59" y="375"/>
                    <a:pt x="79" y="287"/>
                    <a:pt x="69" y="188"/>
                  </a:cubicBezTo>
                  <a:cubicBezTo>
                    <a:pt x="69" y="89"/>
                    <a:pt x="49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5"/>
            <p:cNvSpPr/>
            <p:nvPr/>
          </p:nvSpPr>
          <p:spPr>
            <a:xfrm>
              <a:off x="6160325" y="28049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0" y="0"/>
                  </a:moveTo>
                  <a:cubicBezTo>
                    <a:pt x="20" y="0"/>
                    <a:pt x="0" y="89"/>
                    <a:pt x="10" y="188"/>
                  </a:cubicBezTo>
                  <a:cubicBezTo>
                    <a:pt x="10" y="296"/>
                    <a:pt x="30" y="375"/>
                    <a:pt x="40" y="375"/>
                  </a:cubicBezTo>
                  <a:cubicBezTo>
                    <a:pt x="60" y="375"/>
                    <a:pt x="69" y="286"/>
                    <a:pt x="69" y="188"/>
                  </a:cubicBezTo>
                  <a:cubicBezTo>
                    <a:pt x="69" y="89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5"/>
            <p:cNvSpPr/>
            <p:nvPr/>
          </p:nvSpPr>
          <p:spPr>
            <a:xfrm>
              <a:off x="6160075" y="27864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0" y="0"/>
                  </a:moveTo>
                  <a:cubicBezTo>
                    <a:pt x="10" y="0"/>
                    <a:pt x="0" y="89"/>
                    <a:pt x="0" y="188"/>
                  </a:cubicBezTo>
                  <a:cubicBezTo>
                    <a:pt x="0" y="296"/>
                    <a:pt x="10" y="375"/>
                    <a:pt x="30" y="375"/>
                  </a:cubicBezTo>
                  <a:cubicBezTo>
                    <a:pt x="50" y="375"/>
                    <a:pt x="70" y="296"/>
                    <a:pt x="60" y="188"/>
                  </a:cubicBezTo>
                  <a:cubicBezTo>
                    <a:pt x="60" y="89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5"/>
            <p:cNvSpPr/>
            <p:nvPr/>
          </p:nvSpPr>
          <p:spPr>
            <a:xfrm>
              <a:off x="6159575" y="27679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0" y="0"/>
                  </a:moveTo>
                  <a:cubicBezTo>
                    <a:pt x="20" y="0"/>
                    <a:pt x="1" y="89"/>
                    <a:pt x="1" y="188"/>
                  </a:cubicBezTo>
                  <a:cubicBezTo>
                    <a:pt x="11" y="296"/>
                    <a:pt x="20" y="375"/>
                    <a:pt x="40" y="375"/>
                  </a:cubicBezTo>
                  <a:cubicBezTo>
                    <a:pt x="60" y="375"/>
                    <a:pt x="70" y="296"/>
                    <a:pt x="70" y="188"/>
                  </a:cubicBezTo>
                  <a:cubicBezTo>
                    <a:pt x="70" y="89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5"/>
            <p:cNvSpPr/>
            <p:nvPr/>
          </p:nvSpPr>
          <p:spPr>
            <a:xfrm>
              <a:off x="6159325" y="27494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40" y="0"/>
                  </a:moveTo>
                  <a:cubicBezTo>
                    <a:pt x="21" y="0"/>
                    <a:pt x="1" y="89"/>
                    <a:pt x="1" y="188"/>
                  </a:cubicBezTo>
                  <a:cubicBezTo>
                    <a:pt x="11" y="296"/>
                    <a:pt x="21" y="375"/>
                    <a:pt x="40" y="375"/>
                  </a:cubicBezTo>
                  <a:cubicBezTo>
                    <a:pt x="60" y="375"/>
                    <a:pt x="70" y="296"/>
                    <a:pt x="70" y="188"/>
                  </a:cubicBezTo>
                  <a:cubicBezTo>
                    <a:pt x="70" y="89"/>
                    <a:pt x="50" y="0"/>
                    <a:pt x="4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5"/>
            <p:cNvSpPr/>
            <p:nvPr/>
          </p:nvSpPr>
          <p:spPr>
            <a:xfrm>
              <a:off x="6159325" y="27309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30" y="0"/>
                  </a:moveTo>
                  <a:cubicBezTo>
                    <a:pt x="11" y="0"/>
                    <a:pt x="1" y="89"/>
                    <a:pt x="1" y="188"/>
                  </a:cubicBezTo>
                  <a:cubicBezTo>
                    <a:pt x="1" y="296"/>
                    <a:pt x="11" y="375"/>
                    <a:pt x="30" y="375"/>
                  </a:cubicBezTo>
                  <a:cubicBezTo>
                    <a:pt x="50" y="375"/>
                    <a:pt x="70" y="296"/>
                    <a:pt x="60" y="188"/>
                  </a:cubicBezTo>
                  <a:cubicBezTo>
                    <a:pt x="60" y="89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5"/>
            <p:cNvSpPr/>
            <p:nvPr/>
          </p:nvSpPr>
          <p:spPr>
            <a:xfrm>
              <a:off x="6159325" y="2712450"/>
              <a:ext cx="1525" cy="9400"/>
            </a:xfrm>
            <a:custGeom>
              <a:rect b="b" l="l" r="r" t="t"/>
              <a:pathLst>
                <a:path extrusionOk="0" h="376" w="61">
                  <a:moveTo>
                    <a:pt x="30" y="0"/>
                  </a:moveTo>
                  <a:cubicBezTo>
                    <a:pt x="11" y="0"/>
                    <a:pt x="1" y="89"/>
                    <a:pt x="1" y="188"/>
                  </a:cubicBezTo>
                  <a:cubicBezTo>
                    <a:pt x="1" y="296"/>
                    <a:pt x="11" y="375"/>
                    <a:pt x="30" y="375"/>
                  </a:cubicBezTo>
                  <a:cubicBezTo>
                    <a:pt x="50" y="375"/>
                    <a:pt x="60" y="286"/>
                    <a:pt x="60" y="188"/>
                  </a:cubicBezTo>
                  <a:cubicBezTo>
                    <a:pt x="60" y="89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5"/>
            <p:cNvSpPr/>
            <p:nvPr/>
          </p:nvSpPr>
          <p:spPr>
            <a:xfrm>
              <a:off x="6159325" y="2693950"/>
              <a:ext cx="1525" cy="9400"/>
            </a:xfrm>
            <a:custGeom>
              <a:rect b="b" l="l" r="r" t="t"/>
              <a:pathLst>
                <a:path extrusionOk="0" h="376" w="61">
                  <a:moveTo>
                    <a:pt x="30" y="0"/>
                  </a:moveTo>
                  <a:cubicBezTo>
                    <a:pt x="11" y="0"/>
                    <a:pt x="1" y="89"/>
                    <a:pt x="1" y="188"/>
                  </a:cubicBezTo>
                  <a:cubicBezTo>
                    <a:pt x="1" y="296"/>
                    <a:pt x="11" y="375"/>
                    <a:pt x="30" y="375"/>
                  </a:cubicBezTo>
                  <a:cubicBezTo>
                    <a:pt x="50" y="375"/>
                    <a:pt x="60" y="296"/>
                    <a:pt x="60" y="188"/>
                  </a:cubicBezTo>
                  <a:cubicBezTo>
                    <a:pt x="60" y="89"/>
                    <a:pt x="50" y="0"/>
                    <a:pt x="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5"/>
            <p:cNvSpPr/>
            <p:nvPr/>
          </p:nvSpPr>
          <p:spPr>
            <a:xfrm>
              <a:off x="6159325" y="2675450"/>
              <a:ext cx="1750" cy="9400"/>
            </a:xfrm>
            <a:custGeom>
              <a:rect b="b" l="l" r="r" t="t"/>
              <a:pathLst>
                <a:path extrusionOk="0" h="376" w="70">
                  <a:moveTo>
                    <a:pt x="40" y="0"/>
                  </a:moveTo>
                  <a:cubicBezTo>
                    <a:pt x="21" y="0"/>
                    <a:pt x="1" y="89"/>
                    <a:pt x="1" y="188"/>
                  </a:cubicBezTo>
                  <a:cubicBezTo>
                    <a:pt x="1" y="296"/>
                    <a:pt x="11" y="375"/>
                    <a:pt x="30" y="375"/>
                  </a:cubicBezTo>
                  <a:cubicBezTo>
                    <a:pt x="50" y="375"/>
                    <a:pt x="70" y="296"/>
                    <a:pt x="70" y="188"/>
                  </a:cubicBezTo>
                  <a:cubicBezTo>
                    <a:pt x="70" y="89"/>
                    <a:pt x="50" y="0"/>
                    <a:pt x="4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5"/>
            <p:cNvSpPr/>
            <p:nvPr/>
          </p:nvSpPr>
          <p:spPr>
            <a:xfrm>
              <a:off x="6159575" y="2657175"/>
              <a:ext cx="1750" cy="9175"/>
            </a:xfrm>
            <a:custGeom>
              <a:rect b="b" l="l" r="r" t="t"/>
              <a:pathLst>
                <a:path extrusionOk="0" h="367" w="70">
                  <a:moveTo>
                    <a:pt x="37" y="0"/>
                  </a:moveTo>
                  <a:cubicBezTo>
                    <a:pt x="19" y="0"/>
                    <a:pt x="1" y="85"/>
                    <a:pt x="1" y="179"/>
                  </a:cubicBezTo>
                  <a:cubicBezTo>
                    <a:pt x="1" y="287"/>
                    <a:pt x="11" y="366"/>
                    <a:pt x="30" y="366"/>
                  </a:cubicBezTo>
                  <a:cubicBezTo>
                    <a:pt x="50" y="366"/>
                    <a:pt x="70" y="287"/>
                    <a:pt x="70" y="179"/>
                  </a:cubicBezTo>
                  <a:cubicBezTo>
                    <a:pt x="70" y="80"/>
                    <a:pt x="50" y="1"/>
                    <a:pt x="40" y="1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5"/>
            <p:cNvSpPr/>
            <p:nvPr/>
          </p:nvSpPr>
          <p:spPr>
            <a:xfrm>
              <a:off x="6159825" y="2638675"/>
              <a:ext cx="1750" cy="9175"/>
            </a:xfrm>
            <a:custGeom>
              <a:rect b="b" l="l" r="r" t="t"/>
              <a:pathLst>
                <a:path extrusionOk="0" h="367" w="70">
                  <a:moveTo>
                    <a:pt x="40" y="1"/>
                  </a:moveTo>
                  <a:cubicBezTo>
                    <a:pt x="20" y="1"/>
                    <a:pt x="1" y="80"/>
                    <a:pt x="1" y="179"/>
                  </a:cubicBezTo>
                  <a:cubicBezTo>
                    <a:pt x="1" y="287"/>
                    <a:pt x="20" y="366"/>
                    <a:pt x="30" y="366"/>
                  </a:cubicBezTo>
                  <a:cubicBezTo>
                    <a:pt x="50" y="366"/>
                    <a:pt x="70" y="287"/>
                    <a:pt x="70" y="179"/>
                  </a:cubicBezTo>
                  <a:cubicBezTo>
                    <a:pt x="70" y="80"/>
                    <a:pt x="60" y="1"/>
                    <a:pt x="4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5"/>
            <p:cNvSpPr/>
            <p:nvPr/>
          </p:nvSpPr>
          <p:spPr>
            <a:xfrm>
              <a:off x="6160325" y="2620175"/>
              <a:ext cx="1750" cy="9175"/>
            </a:xfrm>
            <a:custGeom>
              <a:rect b="b" l="l" r="r" t="t"/>
              <a:pathLst>
                <a:path extrusionOk="0" h="367" w="70">
                  <a:moveTo>
                    <a:pt x="37" y="0"/>
                  </a:moveTo>
                  <a:cubicBezTo>
                    <a:pt x="18" y="0"/>
                    <a:pt x="0" y="85"/>
                    <a:pt x="0" y="179"/>
                  </a:cubicBezTo>
                  <a:cubicBezTo>
                    <a:pt x="0" y="287"/>
                    <a:pt x="10" y="366"/>
                    <a:pt x="30" y="366"/>
                  </a:cubicBezTo>
                  <a:cubicBezTo>
                    <a:pt x="50" y="366"/>
                    <a:pt x="60" y="287"/>
                    <a:pt x="60" y="179"/>
                  </a:cubicBezTo>
                  <a:cubicBezTo>
                    <a:pt x="69" y="80"/>
                    <a:pt x="50" y="1"/>
                    <a:pt x="40" y="1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5"/>
            <p:cNvSpPr/>
            <p:nvPr/>
          </p:nvSpPr>
          <p:spPr>
            <a:xfrm>
              <a:off x="6160825" y="2601450"/>
              <a:ext cx="1750" cy="9375"/>
            </a:xfrm>
            <a:custGeom>
              <a:rect b="b" l="l" r="r" t="t"/>
              <a:pathLst>
                <a:path extrusionOk="0" h="375" w="70">
                  <a:moveTo>
                    <a:pt x="40" y="0"/>
                  </a:moveTo>
                  <a:cubicBezTo>
                    <a:pt x="30" y="0"/>
                    <a:pt x="10" y="89"/>
                    <a:pt x="0" y="188"/>
                  </a:cubicBezTo>
                  <a:cubicBezTo>
                    <a:pt x="0" y="286"/>
                    <a:pt x="10" y="375"/>
                    <a:pt x="30" y="375"/>
                  </a:cubicBezTo>
                  <a:cubicBezTo>
                    <a:pt x="49" y="375"/>
                    <a:pt x="59" y="296"/>
                    <a:pt x="69" y="188"/>
                  </a:cubicBezTo>
                  <a:cubicBezTo>
                    <a:pt x="69" y="89"/>
                    <a:pt x="59" y="0"/>
                    <a:pt x="4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5"/>
            <p:cNvSpPr/>
            <p:nvPr/>
          </p:nvSpPr>
          <p:spPr>
            <a:xfrm>
              <a:off x="6161550" y="2583175"/>
              <a:ext cx="2000" cy="9150"/>
            </a:xfrm>
            <a:custGeom>
              <a:rect b="b" l="l" r="r" t="t"/>
              <a:pathLst>
                <a:path extrusionOk="0" h="366" w="80">
                  <a:moveTo>
                    <a:pt x="57" y="0"/>
                  </a:moveTo>
                  <a:cubicBezTo>
                    <a:pt x="38" y="0"/>
                    <a:pt x="20" y="85"/>
                    <a:pt x="11" y="179"/>
                  </a:cubicBezTo>
                  <a:cubicBezTo>
                    <a:pt x="1" y="277"/>
                    <a:pt x="11" y="366"/>
                    <a:pt x="30" y="366"/>
                  </a:cubicBezTo>
                  <a:cubicBezTo>
                    <a:pt x="50" y="366"/>
                    <a:pt x="70" y="287"/>
                    <a:pt x="80" y="188"/>
                  </a:cubicBezTo>
                  <a:cubicBezTo>
                    <a:pt x="80" y="80"/>
                    <a:pt x="70" y="1"/>
                    <a:pt x="60" y="1"/>
                  </a:cubicBezTo>
                  <a:cubicBezTo>
                    <a:pt x="59" y="0"/>
                    <a:pt x="58" y="0"/>
                    <a:pt x="57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5"/>
            <p:cNvSpPr/>
            <p:nvPr/>
          </p:nvSpPr>
          <p:spPr>
            <a:xfrm>
              <a:off x="6163025" y="2564675"/>
              <a:ext cx="2000" cy="9150"/>
            </a:xfrm>
            <a:custGeom>
              <a:rect b="b" l="l" r="r" t="t"/>
              <a:pathLst>
                <a:path extrusionOk="0" h="366" w="80">
                  <a:moveTo>
                    <a:pt x="60" y="1"/>
                  </a:moveTo>
                  <a:cubicBezTo>
                    <a:pt x="50" y="1"/>
                    <a:pt x="21" y="80"/>
                    <a:pt x="11" y="178"/>
                  </a:cubicBezTo>
                  <a:cubicBezTo>
                    <a:pt x="1" y="287"/>
                    <a:pt x="1" y="366"/>
                    <a:pt x="21" y="366"/>
                  </a:cubicBezTo>
                  <a:cubicBezTo>
                    <a:pt x="40" y="366"/>
                    <a:pt x="60" y="287"/>
                    <a:pt x="70" y="188"/>
                  </a:cubicBezTo>
                  <a:cubicBezTo>
                    <a:pt x="80" y="90"/>
                    <a:pt x="80" y="1"/>
                    <a:pt x="60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5"/>
            <p:cNvSpPr/>
            <p:nvPr/>
          </p:nvSpPr>
          <p:spPr>
            <a:xfrm>
              <a:off x="6165000" y="2550875"/>
              <a:ext cx="2000" cy="4700"/>
            </a:xfrm>
            <a:custGeom>
              <a:rect b="b" l="l" r="r" t="t"/>
              <a:pathLst>
                <a:path extrusionOk="0" h="188" w="80">
                  <a:moveTo>
                    <a:pt x="60" y="0"/>
                  </a:moveTo>
                  <a:cubicBezTo>
                    <a:pt x="40" y="0"/>
                    <a:pt x="21" y="40"/>
                    <a:pt x="11" y="89"/>
                  </a:cubicBezTo>
                  <a:cubicBezTo>
                    <a:pt x="1" y="138"/>
                    <a:pt x="11" y="188"/>
                    <a:pt x="30" y="188"/>
                  </a:cubicBezTo>
                  <a:cubicBezTo>
                    <a:pt x="50" y="188"/>
                    <a:pt x="70" y="148"/>
                    <a:pt x="80" y="99"/>
                  </a:cubicBezTo>
                  <a:cubicBezTo>
                    <a:pt x="80" y="50"/>
                    <a:pt x="80" y="0"/>
                    <a:pt x="6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5"/>
            <p:cNvSpPr/>
            <p:nvPr/>
          </p:nvSpPr>
          <p:spPr>
            <a:xfrm>
              <a:off x="6154150" y="2463550"/>
              <a:ext cx="15075" cy="81425"/>
            </a:xfrm>
            <a:custGeom>
              <a:rect b="b" l="l" r="r" t="t"/>
              <a:pathLst>
                <a:path extrusionOk="0" h="3257" w="603">
                  <a:moveTo>
                    <a:pt x="11" y="0"/>
                  </a:moveTo>
                  <a:cubicBezTo>
                    <a:pt x="1" y="40"/>
                    <a:pt x="1" y="89"/>
                    <a:pt x="1" y="129"/>
                  </a:cubicBezTo>
                  <a:cubicBezTo>
                    <a:pt x="1" y="217"/>
                    <a:pt x="11" y="346"/>
                    <a:pt x="11" y="504"/>
                  </a:cubicBezTo>
                  <a:cubicBezTo>
                    <a:pt x="20" y="819"/>
                    <a:pt x="50" y="1254"/>
                    <a:pt x="80" y="1737"/>
                  </a:cubicBezTo>
                  <a:cubicBezTo>
                    <a:pt x="89" y="1974"/>
                    <a:pt x="109" y="2201"/>
                    <a:pt x="119" y="2408"/>
                  </a:cubicBezTo>
                  <a:cubicBezTo>
                    <a:pt x="119" y="2595"/>
                    <a:pt x="149" y="2783"/>
                    <a:pt x="208" y="2961"/>
                  </a:cubicBezTo>
                  <a:cubicBezTo>
                    <a:pt x="247" y="3089"/>
                    <a:pt x="336" y="3187"/>
                    <a:pt x="464" y="3237"/>
                  </a:cubicBezTo>
                  <a:cubicBezTo>
                    <a:pt x="494" y="3247"/>
                    <a:pt x="524" y="3257"/>
                    <a:pt x="563" y="3257"/>
                  </a:cubicBezTo>
                  <a:cubicBezTo>
                    <a:pt x="583" y="3247"/>
                    <a:pt x="603" y="3247"/>
                    <a:pt x="603" y="3247"/>
                  </a:cubicBezTo>
                  <a:cubicBezTo>
                    <a:pt x="553" y="3237"/>
                    <a:pt x="514" y="3227"/>
                    <a:pt x="474" y="3207"/>
                  </a:cubicBezTo>
                  <a:cubicBezTo>
                    <a:pt x="366" y="3158"/>
                    <a:pt x="287" y="3059"/>
                    <a:pt x="247" y="2941"/>
                  </a:cubicBezTo>
                  <a:cubicBezTo>
                    <a:pt x="208" y="2773"/>
                    <a:pt x="188" y="2586"/>
                    <a:pt x="188" y="2408"/>
                  </a:cubicBezTo>
                  <a:cubicBezTo>
                    <a:pt x="178" y="2191"/>
                    <a:pt x="159" y="1964"/>
                    <a:pt x="149" y="1727"/>
                  </a:cubicBezTo>
                  <a:cubicBezTo>
                    <a:pt x="119" y="1254"/>
                    <a:pt x="89" y="819"/>
                    <a:pt x="60" y="504"/>
                  </a:cubicBezTo>
                  <a:cubicBezTo>
                    <a:pt x="50" y="346"/>
                    <a:pt x="40" y="217"/>
                    <a:pt x="30" y="129"/>
                  </a:cubicBezTo>
                  <a:cubicBezTo>
                    <a:pt x="30" y="89"/>
                    <a:pt x="20" y="40"/>
                    <a:pt x="11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5"/>
            <p:cNvSpPr/>
            <p:nvPr/>
          </p:nvSpPr>
          <p:spPr>
            <a:xfrm>
              <a:off x="6160575" y="2470200"/>
              <a:ext cx="7900" cy="6700"/>
            </a:xfrm>
            <a:custGeom>
              <a:rect b="b" l="l" r="r" t="t"/>
              <a:pathLst>
                <a:path extrusionOk="0" h="268" w="316">
                  <a:moveTo>
                    <a:pt x="157" y="1"/>
                  </a:moveTo>
                  <a:cubicBezTo>
                    <a:pt x="129" y="1"/>
                    <a:pt x="112" y="14"/>
                    <a:pt x="119" y="21"/>
                  </a:cubicBezTo>
                  <a:cubicBezTo>
                    <a:pt x="119" y="30"/>
                    <a:pt x="158" y="21"/>
                    <a:pt x="198" y="50"/>
                  </a:cubicBezTo>
                  <a:cubicBezTo>
                    <a:pt x="217" y="70"/>
                    <a:pt x="227" y="99"/>
                    <a:pt x="227" y="129"/>
                  </a:cubicBezTo>
                  <a:cubicBezTo>
                    <a:pt x="220" y="177"/>
                    <a:pt x="180" y="206"/>
                    <a:pt x="140" y="206"/>
                  </a:cubicBezTo>
                  <a:cubicBezTo>
                    <a:pt x="122" y="206"/>
                    <a:pt x="104" y="200"/>
                    <a:pt x="89" y="188"/>
                  </a:cubicBezTo>
                  <a:cubicBezTo>
                    <a:pt x="69" y="159"/>
                    <a:pt x="59" y="139"/>
                    <a:pt x="59" y="109"/>
                  </a:cubicBezTo>
                  <a:cubicBezTo>
                    <a:pt x="69" y="60"/>
                    <a:pt x="89" y="30"/>
                    <a:pt x="89" y="30"/>
                  </a:cubicBezTo>
                  <a:cubicBezTo>
                    <a:pt x="89" y="28"/>
                    <a:pt x="87" y="27"/>
                    <a:pt x="83" y="27"/>
                  </a:cubicBezTo>
                  <a:cubicBezTo>
                    <a:pt x="70" y="27"/>
                    <a:pt x="36" y="45"/>
                    <a:pt x="20" y="99"/>
                  </a:cubicBezTo>
                  <a:cubicBezTo>
                    <a:pt x="0" y="139"/>
                    <a:pt x="10" y="188"/>
                    <a:pt x="40" y="228"/>
                  </a:cubicBezTo>
                  <a:cubicBezTo>
                    <a:pt x="66" y="254"/>
                    <a:pt x="105" y="267"/>
                    <a:pt x="143" y="267"/>
                  </a:cubicBezTo>
                  <a:cubicBezTo>
                    <a:pt x="162" y="267"/>
                    <a:pt x="181" y="264"/>
                    <a:pt x="198" y="257"/>
                  </a:cubicBezTo>
                  <a:cubicBezTo>
                    <a:pt x="306" y="218"/>
                    <a:pt x="316" y="70"/>
                    <a:pt x="217" y="21"/>
                  </a:cubicBezTo>
                  <a:cubicBezTo>
                    <a:pt x="195" y="6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5"/>
            <p:cNvSpPr/>
            <p:nvPr/>
          </p:nvSpPr>
          <p:spPr>
            <a:xfrm>
              <a:off x="6200525" y="2465775"/>
              <a:ext cx="40725" cy="21475"/>
            </a:xfrm>
            <a:custGeom>
              <a:rect b="b" l="l" r="r" t="t"/>
              <a:pathLst>
                <a:path extrusionOk="0" h="859" w="1629">
                  <a:moveTo>
                    <a:pt x="1" y="0"/>
                  </a:moveTo>
                  <a:cubicBezTo>
                    <a:pt x="20" y="99"/>
                    <a:pt x="50" y="198"/>
                    <a:pt x="109" y="276"/>
                  </a:cubicBezTo>
                  <a:cubicBezTo>
                    <a:pt x="328" y="646"/>
                    <a:pt x="718" y="859"/>
                    <a:pt x="1134" y="859"/>
                  </a:cubicBezTo>
                  <a:cubicBezTo>
                    <a:pt x="1206" y="859"/>
                    <a:pt x="1279" y="852"/>
                    <a:pt x="1352" y="839"/>
                  </a:cubicBezTo>
                  <a:cubicBezTo>
                    <a:pt x="1451" y="819"/>
                    <a:pt x="1550" y="790"/>
                    <a:pt x="1629" y="730"/>
                  </a:cubicBezTo>
                  <a:cubicBezTo>
                    <a:pt x="1629" y="729"/>
                    <a:pt x="1628" y="729"/>
                    <a:pt x="1626" y="729"/>
                  </a:cubicBezTo>
                  <a:cubicBezTo>
                    <a:pt x="1609" y="729"/>
                    <a:pt x="1504" y="772"/>
                    <a:pt x="1343" y="790"/>
                  </a:cubicBezTo>
                  <a:cubicBezTo>
                    <a:pt x="1290" y="796"/>
                    <a:pt x="1238" y="800"/>
                    <a:pt x="1186" y="800"/>
                  </a:cubicBezTo>
                  <a:cubicBezTo>
                    <a:pt x="777" y="800"/>
                    <a:pt x="385" y="597"/>
                    <a:pt x="149" y="247"/>
                  </a:cubicBezTo>
                  <a:cubicBezTo>
                    <a:pt x="50" y="109"/>
                    <a:pt x="20" y="0"/>
                    <a:pt x="1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5"/>
            <p:cNvSpPr/>
            <p:nvPr/>
          </p:nvSpPr>
          <p:spPr>
            <a:xfrm>
              <a:off x="6075700" y="2463550"/>
              <a:ext cx="27675" cy="24350"/>
            </a:xfrm>
            <a:custGeom>
              <a:rect b="b" l="l" r="r" t="t"/>
              <a:pathLst>
                <a:path extrusionOk="0" h="974" w="1107">
                  <a:moveTo>
                    <a:pt x="1086" y="0"/>
                  </a:moveTo>
                  <a:lnTo>
                    <a:pt x="1086" y="0"/>
                  </a:lnTo>
                  <a:cubicBezTo>
                    <a:pt x="1067" y="0"/>
                    <a:pt x="1067" y="89"/>
                    <a:pt x="1027" y="227"/>
                  </a:cubicBezTo>
                  <a:cubicBezTo>
                    <a:pt x="968" y="405"/>
                    <a:pt x="869" y="563"/>
                    <a:pt x="731" y="691"/>
                  </a:cubicBezTo>
                  <a:cubicBezTo>
                    <a:pt x="593" y="810"/>
                    <a:pt x="415" y="888"/>
                    <a:pt x="238" y="918"/>
                  </a:cubicBezTo>
                  <a:cubicBezTo>
                    <a:pt x="100" y="948"/>
                    <a:pt x="1" y="938"/>
                    <a:pt x="1" y="948"/>
                  </a:cubicBezTo>
                  <a:cubicBezTo>
                    <a:pt x="51" y="966"/>
                    <a:pt x="101" y="973"/>
                    <a:pt x="154" y="973"/>
                  </a:cubicBezTo>
                  <a:cubicBezTo>
                    <a:pt x="184" y="973"/>
                    <a:pt x="215" y="971"/>
                    <a:pt x="248" y="967"/>
                  </a:cubicBezTo>
                  <a:cubicBezTo>
                    <a:pt x="435" y="948"/>
                    <a:pt x="623" y="869"/>
                    <a:pt x="780" y="740"/>
                  </a:cubicBezTo>
                  <a:cubicBezTo>
                    <a:pt x="928" y="602"/>
                    <a:pt x="1027" y="435"/>
                    <a:pt x="1076" y="247"/>
                  </a:cubicBezTo>
                  <a:cubicBezTo>
                    <a:pt x="1096" y="168"/>
                    <a:pt x="1106" y="79"/>
                    <a:pt x="1086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5"/>
            <p:cNvSpPr/>
            <p:nvPr/>
          </p:nvSpPr>
          <p:spPr>
            <a:xfrm>
              <a:off x="6017750" y="2200600"/>
              <a:ext cx="281475" cy="263725"/>
            </a:xfrm>
            <a:custGeom>
              <a:rect b="b" l="l" r="r" t="t"/>
              <a:pathLst>
                <a:path extrusionOk="0" h="10549" w="11259">
                  <a:moveTo>
                    <a:pt x="4618" y="0"/>
                  </a:moveTo>
                  <a:cubicBezTo>
                    <a:pt x="4312" y="40"/>
                    <a:pt x="2497" y="69"/>
                    <a:pt x="1875" y="691"/>
                  </a:cubicBezTo>
                  <a:lnTo>
                    <a:pt x="0" y="4144"/>
                  </a:lnTo>
                  <a:lnTo>
                    <a:pt x="2013" y="5555"/>
                  </a:lnTo>
                  <a:lnTo>
                    <a:pt x="2635" y="4371"/>
                  </a:lnTo>
                  <a:lnTo>
                    <a:pt x="2536" y="6581"/>
                  </a:lnTo>
                  <a:lnTo>
                    <a:pt x="2201" y="10479"/>
                  </a:lnTo>
                  <a:lnTo>
                    <a:pt x="8703" y="10548"/>
                  </a:lnTo>
                  <a:lnTo>
                    <a:pt x="8624" y="7016"/>
                  </a:lnTo>
                  <a:lnTo>
                    <a:pt x="8624" y="4450"/>
                  </a:lnTo>
                  <a:lnTo>
                    <a:pt x="9561" y="5368"/>
                  </a:lnTo>
                  <a:lnTo>
                    <a:pt x="11258" y="3227"/>
                  </a:lnTo>
                  <a:lnTo>
                    <a:pt x="9167" y="1115"/>
                  </a:lnTo>
                  <a:cubicBezTo>
                    <a:pt x="8762" y="691"/>
                    <a:pt x="8269" y="365"/>
                    <a:pt x="7716" y="168"/>
                  </a:cubicBezTo>
                  <a:cubicBezTo>
                    <a:pt x="7420" y="69"/>
                    <a:pt x="7114" y="10"/>
                    <a:pt x="6808" y="0"/>
                  </a:cubicBezTo>
                  <a:cubicBezTo>
                    <a:pt x="6453" y="114"/>
                    <a:pt x="6083" y="170"/>
                    <a:pt x="5713" y="170"/>
                  </a:cubicBezTo>
                  <a:cubicBezTo>
                    <a:pt x="5343" y="170"/>
                    <a:pt x="4973" y="114"/>
                    <a:pt x="4618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5"/>
            <p:cNvSpPr/>
            <p:nvPr/>
          </p:nvSpPr>
          <p:spPr>
            <a:xfrm>
              <a:off x="6096175" y="2089350"/>
              <a:ext cx="114000" cy="10875"/>
            </a:xfrm>
            <a:custGeom>
              <a:rect b="b" l="l" r="r" t="t"/>
              <a:pathLst>
                <a:path extrusionOk="0" h="435" w="4560">
                  <a:moveTo>
                    <a:pt x="218" y="0"/>
                  </a:moveTo>
                  <a:cubicBezTo>
                    <a:pt x="100" y="0"/>
                    <a:pt x="1" y="99"/>
                    <a:pt x="1" y="217"/>
                  </a:cubicBezTo>
                  <a:cubicBezTo>
                    <a:pt x="1" y="336"/>
                    <a:pt x="100" y="434"/>
                    <a:pt x="218" y="434"/>
                  </a:cubicBezTo>
                  <a:lnTo>
                    <a:pt x="4342" y="434"/>
                  </a:lnTo>
                  <a:cubicBezTo>
                    <a:pt x="4461" y="434"/>
                    <a:pt x="4559" y="336"/>
                    <a:pt x="4559" y="217"/>
                  </a:cubicBezTo>
                  <a:cubicBezTo>
                    <a:pt x="4559" y="99"/>
                    <a:pt x="4461" y="0"/>
                    <a:pt x="434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5"/>
            <p:cNvSpPr/>
            <p:nvPr/>
          </p:nvSpPr>
          <p:spPr>
            <a:xfrm>
              <a:off x="6105300" y="2035075"/>
              <a:ext cx="96000" cy="55525"/>
            </a:xfrm>
            <a:custGeom>
              <a:rect b="b" l="l" r="r" t="t"/>
              <a:pathLst>
                <a:path extrusionOk="0" h="2221" w="3840">
                  <a:moveTo>
                    <a:pt x="1915" y="0"/>
                  </a:moveTo>
                  <a:cubicBezTo>
                    <a:pt x="859" y="0"/>
                    <a:pt x="1" y="859"/>
                    <a:pt x="1" y="1924"/>
                  </a:cubicBezTo>
                  <a:lnTo>
                    <a:pt x="1" y="2221"/>
                  </a:lnTo>
                  <a:lnTo>
                    <a:pt x="3839" y="2221"/>
                  </a:lnTo>
                  <a:lnTo>
                    <a:pt x="3839" y="1924"/>
                  </a:lnTo>
                  <a:cubicBezTo>
                    <a:pt x="3839" y="859"/>
                    <a:pt x="2971" y="0"/>
                    <a:pt x="191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5"/>
            <p:cNvSpPr/>
            <p:nvPr/>
          </p:nvSpPr>
          <p:spPr>
            <a:xfrm>
              <a:off x="6144525" y="2035075"/>
              <a:ext cx="14825" cy="57750"/>
            </a:xfrm>
            <a:custGeom>
              <a:rect b="b" l="l" r="r" t="t"/>
              <a:pathLst>
                <a:path extrusionOk="0" h="2310" w="593">
                  <a:moveTo>
                    <a:pt x="1" y="0"/>
                  </a:moveTo>
                  <a:lnTo>
                    <a:pt x="1" y="2309"/>
                  </a:lnTo>
                  <a:lnTo>
                    <a:pt x="593" y="230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5"/>
            <p:cNvSpPr/>
            <p:nvPr/>
          </p:nvSpPr>
          <p:spPr>
            <a:xfrm>
              <a:off x="6069050" y="2198125"/>
              <a:ext cx="180100" cy="288875"/>
            </a:xfrm>
            <a:custGeom>
              <a:rect b="b" l="l" r="r" t="t"/>
              <a:pathLst>
                <a:path extrusionOk="0" h="11555" w="7204">
                  <a:moveTo>
                    <a:pt x="2102" y="1"/>
                  </a:moveTo>
                  <a:lnTo>
                    <a:pt x="395" y="247"/>
                  </a:lnTo>
                  <a:lnTo>
                    <a:pt x="1" y="11555"/>
                  </a:lnTo>
                  <a:lnTo>
                    <a:pt x="1" y="11555"/>
                  </a:lnTo>
                  <a:lnTo>
                    <a:pt x="7203" y="11150"/>
                  </a:lnTo>
                  <a:lnTo>
                    <a:pt x="6562" y="731"/>
                  </a:lnTo>
                  <a:cubicBezTo>
                    <a:pt x="6562" y="731"/>
                    <a:pt x="5573" y="83"/>
                    <a:pt x="4923" y="83"/>
                  </a:cubicBezTo>
                  <a:cubicBezTo>
                    <a:pt x="4864" y="83"/>
                    <a:pt x="4808" y="88"/>
                    <a:pt x="4756" y="99"/>
                  </a:cubicBezTo>
                  <a:lnTo>
                    <a:pt x="3257" y="5013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5"/>
            <p:cNvSpPr/>
            <p:nvPr/>
          </p:nvSpPr>
          <p:spPr>
            <a:xfrm>
              <a:off x="6071525" y="2394975"/>
              <a:ext cx="174425" cy="17050"/>
            </a:xfrm>
            <a:custGeom>
              <a:rect b="b" l="l" r="r" t="t"/>
              <a:pathLst>
                <a:path extrusionOk="0" h="682" w="6977">
                  <a:moveTo>
                    <a:pt x="20" y="0"/>
                  </a:moveTo>
                  <a:lnTo>
                    <a:pt x="0" y="652"/>
                  </a:lnTo>
                  <a:lnTo>
                    <a:pt x="6976" y="681"/>
                  </a:lnTo>
                  <a:lnTo>
                    <a:pt x="6927" y="6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5"/>
            <p:cNvSpPr/>
            <p:nvPr/>
          </p:nvSpPr>
          <p:spPr>
            <a:xfrm>
              <a:off x="6070025" y="2432725"/>
              <a:ext cx="177400" cy="17025"/>
            </a:xfrm>
            <a:custGeom>
              <a:rect b="b" l="l" r="r" t="t"/>
              <a:pathLst>
                <a:path extrusionOk="0" h="681" w="7096">
                  <a:moveTo>
                    <a:pt x="21" y="0"/>
                  </a:moveTo>
                  <a:lnTo>
                    <a:pt x="1" y="651"/>
                  </a:lnTo>
                  <a:lnTo>
                    <a:pt x="7095" y="681"/>
                  </a:lnTo>
                  <a:lnTo>
                    <a:pt x="70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5"/>
            <p:cNvSpPr/>
            <p:nvPr/>
          </p:nvSpPr>
          <p:spPr>
            <a:xfrm>
              <a:off x="6144525" y="2288650"/>
              <a:ext cx="205275" cy="109375"/>
            </a:xfrm>
            <a:custGeom>
              <a:rect b="b" l="l" r="r" t="t"/>
              <a:pathLst>
                <a:path extrusionOk="0" h="4375" w="8211">
                  <a:moveTo>
                    <a:pt x="5951" y="1"/>
                  </a:moveTo>
                  <a:lnTo>
                    <a:pt x="4688" y="1629"/>
                  </a:lnTo>
                  <a:lnTo>
                    <a:pt x="5349" y="2211"/>
                  </a:lnTo>
                  <a:lnTo>
                    <a:pt x="563" y="1747"/>
                  </a:lnTo>
                  <a:lnTo>
                    <a:pt x="1" y="3267"/>
                  </a:lnTo>
                  <a:lnTo>
                    <a:pt x="6148" y="4362"/>
                  </a:lnTo>
                  <a:cubicBezTo>
                    <a:pt x="6211" y="4370"/>
                    <a:pt x="6276" y="4375"/>
                    <a:pt x="6345" y="4375"/>
                  </a:cubicBezTo>
                  <a:cubicBezTo>
                    <a:pt x="7060" y="4375"/>
                    <a:pt x="8024" y="3905"/>
                    <a:pt x="8141" y="3050"/>
                  </a:cubicBezTo>
                  <a:cubicBezTo>
                    <a:pt x="8210" y="2527"/>
                    <a:pt x="8033" y="2004"/>
                    <a:pt x="7668" y="1619"/>
                  </a:cubicBezTo>
                  <a:lnTo>
                    <a:pt x="5951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5"/>
            <p:cNvSpPr/>
            <p:nvPr/>
          </p:nvSpPr>
          <p:spPr>
            <a:xfrm>
              <a:off x="6143050" y="2035325"/>
              <a:ext cx="2250" cy="54525"/>
            </a:xfrm>
            <a:custGeom>
              <a:rect b="b" l="l" r="r" t="t"/>
              <a:pathLst>
                <a:path extrusionOk="0" h="2181" w="90">
                  <a:moveTo>
                    <a:pt x="50" y="0"/>
                  </a:moveTo>
                  <a:cubicBezTo>
                    <a:pt x="20" y="0"/>
                    <a:pt x="1" y="494"/>
                    <a:pt x="1" y="1086"/>
                  </a:cubicBezTo>
                  <a:cubicBezTo>
                    <a:pt x="1" y="1688"/>
                    <a:pt x="20" y="2181"/>
                    <a:pt x="50" y="2181"/>
                  </a:cubicBezTo>
                  <a:cubicBezTo>
                    <a:pt x="70" y="2181"/>
                    <a:pt x="89" y="1688"/>
                    <a:pt x="89" y="1086"/>
                  </a:cubicBezTo>
                  <a:cubicBezTo>
                    <a:pt x="89" y="494"/>
                    <a:pt x="70" y="0"/>
                    <a:pt x="5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6157850" y="2035325"/>
              <a:ext cx="2250" cy="54525"/>
            </a:xfrm>
            <a:custGeom>
              <a:rect b="b" l="l" r="r" t="t"/>
              <a:pathLst>
                <a:path extrusionOk="0" h="2181" w="90">
                  <a:moveTo>
                    <a:pt x="50" y="0"/>
                  </a:moveTo>
                  <a:cubicBezTo>
                    <a:pt x="20" y="0"/>
                    <a:pt x="1" y="494"/>
                    <a:pt x="1" y="1086"/>
                  </a:cubicBezTo>
                  <a:cubicBezTo>
                    <a:pt x="1" y="1688"/>
                    <a:pt x="20" y="2181"/>
                    <a:pt x="50" y="2181"/>
                  </a:cubicBezTo>
                  <a:cubicBezTo>
                    <a:pt x="70" y="2181"/>
                    <a:pt x="89" y="1688"/>
                    <a:pt x="89" y="1086"/>
                  </a:cubicBezTo>
                  <a:cubicBezTo>
                    <a:pt x="89" y="494"/>
                    <a:pt x="70" y="0"/>
                    <a:pt x="5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5"/>
            <p:cNvSpPr/>
            <p:nvPr/>
          </p:nvSpPr>
          <p:spPr>
            <a:xfrm>
              <a:off x="6104575" y="2088100"/>
              <a:ext cx="98200" cy="2250"/>
            </a:xfrm>
            <a:custGeom>
              <a:rect b="b" l="l" r="r" t="t"/>
              <a:pathLst>
                <a:path extrusionOk="0" h="90" w="3928">
                  <a:moveTo>
                    <a:pt x="1964" y="1"/>
                  </a:moveTo>
                  <a:cubicBezTo>
                    <a:pt x="879" y="1"/>
                    <a:pt x="0" y="21"/>
                    <a:pt x="0" y="40"/>
                  </a:cubicBezTo>
                  <a:cubicBezTo>
                    <a:pt x="0" y="60"/>
                    <a:pt x="879" y="90"/>
                    <a:pt x="1964" y="90"/>
                  </a:cubicBezTo>
                  <a:cubicBezTo>
                    <a:pt x="3049" y="90"/>
                    <a:pt x="3927" y="60"/>
                    <a:pt x="3927" y="40"/>
                  </a:cubicBezTo>
                  <a:cubicBezTo>
                    <a:pt x="3927" y="21"/>
                    <a:pt x="3049" y="1"/>
                    <a:pt x="196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5"/>
            <p:cNvSpPr/>
            <p:nvPr/>
          </p:nvSpPr>
          <p:spPr>
            <a:xfrm>
              <a:off x="6159325" y="2035075"/>
              <a:ext cx="7425" cy="54300"/>
            </a:xfrm>
            <a:custGeom>
              <a:rect b="b" l="l" r="r" t="t"/>
              <a:pathLst>
                <a:path extrusionOk="0" h="2172" w="297">
                  <a:moveTo>
                    <a:pt x="1" y="0"/>
                  </a:moveTo>
                  <a:lnTo>
                    <a:pt x="1" y="2171"/>
                  </a:lnTo>
                  <a:lnTo>
                    <a:pt x="297" y="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5"/>
            <p:cNvSpPr/>
            <p:nvPr/>
          </p:nvSpPr>
          <p:spPr>
            <a:xfrm>
              <a:off x="6108525" y="2044200"/>
              <a:ext cx="29375" cy="37275"/>
            </a:xfrm>
            <a:custGeom>
              <a:rect b="b" l="l" r="r" t="t"/>
              <a:pathLst>
                <a:path extrusionOk="0" h="1491" w="1175">
                  <a:moveTo>
                    <a:pt x="1174" y="1"/>
                  </a:moveTo>
                  <a:cubicBezTo>
                    <a:pt x="1076" y="1"/>
                    <a:pt x="977" y="30"/>
                    <a:pt x="898" y="79"/>
                  </a:cubicBezTo>
                  <a:cubicBezTo>
                    <a:pt x="454" y="297"/>
                    <a:pt x="138" y="711"/>
                    <a:pt x="30" y="1194"/>
                  </a:cubicBezTo>
                  <a:cubicBezTo>
                    <a:pt x="0" y="1293"/>
                    <a:pt x="0" y="1392"/>
                    <a:pt x="20" y="1490"/>
                  </a:cubicBezTo>
                  <a:cubicBezTo>
                    <a:pt x="50" y="1392"/>
                    <a:pt x="79" y="1303"/>
                    <a:pt x="99" y="1204"/>
                  </a:cubicBezTo>
                  <a:cubicBezTo>
                    <a:pt x="158" y="987"/>
                    <a:pt x="267" y="770"/>
                    <a:pt x="405" y="593"/>
                  </a:cubicBezTo>
                  <a:cubicBezTo>
                    <a:pt x="543" y="405"/>
                    <a:pt x="721" y="257"/>
                    <a:pt x="918" y="139"/>
                  </a:cubicBezTo>
                  <a:cubicBezTo>
                    <a:pt x="1007" y="99"/>
                    <a:pt x="1095" y="50"/>
                    <a:pt x="1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5"/>
            <p:cNvSpPr/>
            <p:nvPr/>
          </p:nvSpPr>
          <p:spPr>
            <a:xfrm>
              <a:off x="6131700" y="2141075"/>
              <a:ext cx="13600" cy="8250"/>
            </a:xfrm>
            <a:custGeom>
              <a:rect b="b" l="l" r="r" t="t"/>
              <a:pathLst>
                <a:path extrusionOk="0" h="330" w="544">
                  <a:moveTo>
                    <a:pt x="524" y="0"/>
                  </a:moveTo>
                  <a:cubicBezTo>
                    <a:pt x="487" y="0"/>
                    <a:pt x="372" y="71"/>
                    <a:pt x="257" y="141"/>
                  </a:cubicBezTo>
                  <a:cubicBezTo>
                    <a:pt x="119" y="230"/>
                    <a:pt x="1" y="289"/>
                    <a:pt x="11" y="319"/>
                  </a:cubicBezTo>
                  <a:cubicBezTo>
                    <a:pt x="11" y="326"/>
                    <a:pt x="19" y="330"/>
                    <a:pt x="34" y="330"/>
                  </a:cubicBezTo>
                  <a:cubicBezTo>
                    <a:pt x="79" y="330"/>
                    <a:pt x="187" y="295"/>
                    <a:pt x="307" y="220"/>
                  </a:cubicBezTo>
                  <a:cubicBezTo>
                    <a:pt x="455" y="132"/>
                    <a:pt x="543" y="23"/>
                    <a:pt x="534" y="3"/>
                  </a:cubicBezTo>
                  <a:cubicBezTo>
                    <a:pt x="531" y="1"/>
                    <a:pt x="528" y="0"/>
                    <a:pt x="52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5"/>
            <p:cNvSpPr/>
            <p:nvPr/>
          </p:nvSpPr>
          <p:spPr>
            <a:xfrm>
              <a:off x="6091000" y="2309250"/>
              <a:ext cx="68100" cy="60925"/>
            </a:xfrm>
            <a:custGeom>
              <a:rect b="b" l="l" r="r" t="t"/>
              <a:pathLst>
                <a:path extrusionOk="0" h="2437" w="2724">
                  <a:moveTo>
                    <a:pt x="1809" y="1"/>
                  </a:moveTo>
                  <a:cubicBezTo>
                    <a:pt x="1767" y="1"/>
                    <a:pt x="1724" y="21"/>
                    <a:pt x="1698" y="65"/>
                  </a:cubicBezTo>
                  <a:cubicBezTo>
                    <a:pt x="1658" y="163"/>
                    <a:pt x="1737" y="489"/>
                    <a:pt x="1974" y="795"/>
                  </a:cubicBezTo>
                  <a:cubicBezTo>
                    <a:pt x="2099" y="945"/>
                    <a:pt x="2009" y="989"/>
                    <a:pt x="1859" y="989"/>
                  </a:cubicBezTo>
                  <a:cubicBezTo>
                    <a:pt x="1714" y="989"/>
                    <a:pt x="1514" y="947"/>
                    <a:pt x="1402" y="923"/>
                  </a:cubicBezTo>
                  <a:cubicBezTo>
                    <a:pt x="1233" y="892"/>
                    <a:pt x="782" y="826"/>
                    <a:pt x="559" y="826"/>
                  </a:cubicBezTo>
                  <a:cubicBezTo>
                    <a:pt x="495" y="826"/>
                    <a:pt x="450" y="831"/>
                    <a:pt x="435" y="844"/>
                  </a:cubicBezTo>
                  <a:cubicBezTo>
                    <a:pt x="336" y="933"/>
                    <a:pt x="405" y="1051"/>
                    <a:pt x="632" y="1081"/>
                  </a:cubicBezTo>
                  <a:cubicBezTo>
                    <a:pt x="859" y="1121"/>
                    <a:pt x="1510" y="1278"/>
                    <a:pt x="1471" y="1397"/>
                  </a:cubicBezTo>
                  <a:cubicBezTo>
                    <a:pt x="1465" y="1418"/>
                    <a:pt x="1419" y="1426"/>
                    <a:pt x="1349" y="1426"/>
                  </a:cubicBezTo>
                  <a:cubicBezTo>
                    <a:pt x="1056" y="1426"/>
                    <a:pt x="336" y="1278"/>
                    <a:pt x="336" y="1278"/>
                  </a:cubicBezTo>
                  <a:cubicBezTo>
                    <a:pt x="336" y="1278"/>
                    <a:pt x="261" y="1250"/>
                    <a:pt x="189" y="1250"/>
                  </a:cubicBezTo>
                  <a:cubicBezTo>
                    <a:pt x="132" y="1250"/>
                    <a:pt x="77" y="1267"/>
                    <a:pt x="60" y="1328"/>
                  </a:cubicBezTo>
                  <a:cubicBezTo>
                    <a:pt x="1" y="1565"/>
                    <a:pt x="1204" y="1713"/>
                    <a:pt x="1313" y="1732"/>
                  </a:cubicBezTo>
                  <a:cubicBezTo>
                    <a:pt x="1398" y="1742"/>
                    <a:pt x="1374" y="1851"/>
                    <a:pt x="1294" y="1851"/>
                  </a:cubicBezTo>
                  <a:cubicBezTo>
                    <a:pt x="1290" y="1851"/>
                    <a:pt x="1287" y="1851"/>
                    <a:pt x="1283" y="1851"/>
                  </a:cubicBezTo>
                  <a:cubicBezTo>
                    <a:pt x="1224" y="1844"/>
                    <a:pt x="750" y="1732"/>
                    <a:pt x="421" y="1732"/>
                  </a:cubicBezTo>
                  <a:cubicBezTo>
                    <a:pt x="259" y="1732"/>
                    <a:pt x="132" y="1759"/>
                    <a:pt x="109" y="1841"/>
                  </a:cubicBezTo>
                  <a:cubicBezTo>
                    <a:pt x="60" y="2028"/>
                    <a:pt x="1096" y="1979"/>
                    <a:pt x="1283" y="2147"/>
                  </a:cubicBezTo>
                  <a:cubicBezTo>
                    <a:pt x="1344" y="2201"/>
                    <a:pt x="1282" y="2215"/>
                    <a:pt x="1169" y="2215"/>
                  </a:cubicBezTo>
                  <a:cubicBezTo>
                    <a:pt x="1052" y="2215"/>
                    <a:pt x="879" y="2200"/>
                    <a:pt x="731" y="2200"/>
                  </a:cubicBezTo>
                  <a:cubicBezTo>
                    <a:pt x="584" y="2200"/>
                    <a:pt x="461" y="2215"/>
                    <a:pt x="445" y="2275"/>
                  </a:cubicBezTo>
                  <a:cubicBezTo>
                    <a:pt x="435" y="2344"/>
                    <a:pt x="425" y="2393"/>
                    <a:pt x="1007" y="2433"/>
                  </a:cubicBezTo>
                  <a:cubicBezTo>
                    <a:pt x="1111" y="2435"/>
                    <a:pt x="1214" y="2437"/>
                    <a:pt x="1316" y="2437"/>
                  </a:cubicBezTo>
                  <a:cubicBezTo>
                    <a:pt x="1624" y="2437"/>
                    <a:pt x="1930" y="2425"/>
                    <a:pt x="2241" y="2403"/>
                  </a:cubicBezTo>
                  <a:lnTo>
                    <a:pt x="2724" y="933"/>
                  </a:lnTo>
                  <a:cubicBezTo>
                    <a:pt x="2586" y="854"/>
                    <a:pt x="2458" y="765"/>
                    <a:pt x="2329" y="676"/>
                  </a:cubicBezTo>
                  <a:cubicBezTo>
                    <a:pt x="2241" y="607"/>
                    <a:pt x="2171" y="528"/>
                    <a:pt x="2112" y="440"/>
                  </a:cubicBezTo>
                  <a:cubicBezTo>
                    <a:pt x="2033" y="341"/>
                    <a:pt x="1974" y="223"/>
                    <a:pt x="1925" y="94"/>
                  </a:cubicBezTo>
                  <a:cubicBezTo>
                    <a:pt x="1914" y="34"/>
                    <a:pt x="1863" y="1"/>
                    <a:pt x="180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" name="Google Shape;878;p25"/>
          <p:cNvSpPr/>
          <p:nvPr/>
        </p:nvSpPr>
        <p:spPr>
          <a:xfrm>
            <a:off x="481954" y="4477575"/>
            <a:ext cx="7250017" cy="6725"/>
          </a:xfrm>
          <a:custGeom>
            <a:rect b="b" l="l" r="r" t="t"/>
            <a:pathLst>
              <a:path extrusionOk="0" h="269" w="203738">
                <a:moveTo>
                  <a:pt x="101888" y="1"/>
                </a:moveTo>
                <a:cubicBezTo>
                  <a:pt x="45590" y="1"/>
                  <a:pt x="1" y="77"/>
                  <a:pt x="1" y="115"/>
                </a:cubicBezTo>
                <a:cubicBezTo>
                  <a:pt x="1" y="192"/>
                  <a:pt x="45628" y="268"/>
                  <a:pt x="101888" y="268"/>
                </a:cubicBezTo>
                <a:cubicBezTo>
                  <a:pt x="158148" y="268"/>
                  <a:pt x="203737" y="192"/>
                  <a:pt x="203737" y="115"/>
                </a:cubicBezTo>
                <a:cubicBezTo>
                  <a:pt x="203737" y="77"/>
                  <a:pt x="158148" y="1"/>
                  <a:pt x="101888" y="1"/>
                </a:cubicBezTo>
                <a:close/>
              </a:path>
            </a:pathLst>
          </a:custGeom>
          <a:solidFill>
            <a:srgbClr val="A4C1FF">
              <a:alpha val="86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25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ANALISI DEI REQUISITI</a:t>
            </a:r>
            <a:endParaRPr/>
          </a:p>
        </p:txBody>
      </p:sp>
      <p:sp>
        <p:nvSpPr>
          <p:cNvPr id="880" name="Google Shape;880;p25"/>
          <p:cNvSpPr txBox="1"/>
          <p:nvPr>
            <p:ph idx="4294967295" type="ctrTitle"/>
          </p:nvPr>
        </p:nvSpPr>
        <p:spPr>
          <a:xfrm>
            <a:off x="481950" y="1820250"/>
            <a:ext cx="1818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CLIENTI</a:t>
            </a:r>
            <a:endParaRPr sz="2400"/>
          </a:p>
        </p:txBody>
      </p:sp>
      <p:sp>
        <p:nvSpPr>
          <p:cNvPr id="881" name="Google Shape;881;p25"/>
          <p:cNvSpPr txBox="1"/>
          <p:nvPr>
            <p:ph idx="4294967295" type="subTitle"/>
          </p:nvPr>
        </p:nvSpPr>
        <p:spPr>
          <a:xfrm>
            <a:off x="614050" y="987850"/>
            <a:ext cx="1553700" cy="102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Esigenza di tracciare i pezzi</a:t>
            </a:r>
            <a:endParaRPr sz="1400"/>
          </a:p>
        </p:txBody>
      </p:sp>
      <p:sp>
        <p:nvSpPr>
          <p:cNvPr id="882" name="Google Shape;882;p25"/>
          <p:cNvSpPr txBox="1"/>
          <p:nvPr>
            <p:ph idx="4294967295" type="ctrTitle"/>
          </p:nvPr>
        </p:nvSpPr>
        <p:spPr>
          <a:xfrm>
            <a:off x="984552" y="2336882"/>
            <a:ext cx="8127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01</a:t>
            </a:r>
            <a:endParaRPr sz="3000"/>
          </a:p>
        </p:txBody>
      </p:sp>
      <p:sp>
        <p:nvSpPr>
          <p:cNvPr id="883" name="Google Shape;883;p25"/>
          <p:cNvSpPr txBox="1"/>
          <p:nvPr>
            <p:ph idx="4294967295" type="ctrTitle"/>
          </p:nvPr>
        </p:nvSpPr>
        <p:spPr>
          <a:xfrm>
            <a:off x="2601800" y="1820250"/>
            <a:ext cx="1818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PLANT</a:t>
            </a:r>
            <a:endParaRPr sz="2400"/>
          </a:p>
        </p:txBody>
      </p:sp>
      <p:sp>
        <p:nvSpPr>
          <p:cNvPr id="884" name="Google Shape;884;p25"/>
          <p:cNvSpPr txBox="1"/>
          <p:nvPr>
            <p:ph idx="4294967295" type="subTitle"/>
          </p:nvPr>
        </p:nvSpPr>
        <p:spPr>
          <a:xfrm>
            <a:off x="2733900" y="987850"/>
            <a:ext cx="1553700" cy="102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Uniformare il metodo di lavoro</a:t>
            </a:r>
            <a:endParaRPr sz="1400"/>
          </a:p>
        </p:txBody>
      </p:sp>
      <p:sp>
        <p:nvSpPr>
          <p:cNvPr id="885" name="Google Shape;885;p25"/>
          <p:cNvSpPr txBox="1"/>
          <p:nvPr>
            <p:ph idx="4294967295" type="ctrTitle"/>
          </p:nvPr>
        </p:nvSpPr>
        <p:spPr>
          <a:xfrm>
            <a:off x="3104402" y="2336882"/>
            <a:ext cx="8127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02</a:t>
            </a:r>
            <a:endParaRPr sz="3000"/>
          </a:p>
        </p:txBody>
      </p:sp>
      <p:sp>
        <p:nvSpPr>
          <p:cNvPr id="886" name="Google Shape;886;p25"/>
          <p:cNvSpPr txBox="1"/>
          <p:nvPr>
            <p:ph idx="4294967295" type="ctrTitle"/>
          </p:nvPr>
        </p:nvSpPr>
        <p:spPr>
          <a:xfrm>
            <a:off x="4721650" y="1820250"/>
            <a:ext cx="1818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JOB ROTATION</a:t>
            </a:r>
            <a:endParaRPr sz="2400"/>
          </a:p>
        </p:txBody>
      </p:sp>
      <p:sp>
        <p:nvSpPr>
          <p:cNvPr id="887" name="Google Shape;887;p25"/>
          <p:cNvSpPr txBox="1"/>
          <p:nvPr>
            <p:ph idx="4294967295" type="subTitle"/>
          </p:nvPr>
        </p:nvSpPr>
        <p:spPr>
          <a:xfrm>
            <a:off x="4853750" y="987850"/>
            <a:ext cx="1553700" cy="102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Analizzare ed interpretare i dati</a:t>
            </a:r>
            <a:endParaRPr sz="1400"/>
          </a:p>
        </p:txBody>
      </p:sp>
      <p:sp>
        <p:nvSpPr>
          <p:cNvPr id="888" name="Google Shape;888;p25"/>
          <p:cNvSpPr txBox="1"/>
          <p:nvPr>
            <p:ph idx="4294967295" type="ctrTitle"/>
          </p:nvPr>
        </p:nvSpPr>
        <p:spPr>
          <a:xfrm>
            <a:off x="5224252" y="2336882"/>
            <a:ext cx="8127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03</a:t>
            </a:r>
            <a:endParaRPr sz="3000"/>
          </a:p>
        </p:txBody>
      </p:sp>
      <p:sp>
        <p:nvSpPr>
          <p:cNvPr id="889" name="Google Shape;889;p25"/>
          <p:cNvSpPr txBox="1"/>
          <p:nvPr>
            <p:ph idx="4294967295" type="ctrTitle"/>
          </p:nvPr>
        </p:nvSpPr>
        <p:spPr>
          <a:xfrm>
            <a:off x="6841500" y="1820250"/>
            <a:ext cx="1818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PROCESSO</a:t>
            </a:r>
            <a:endParaRPr sz="2400"/>
          </a:p>
        </p:txBody>
      </p:sp>
      <p:sp>
        <p:nvSpPr>
          <p:cNvPr id="890" name="Google Shape;890;p25"/>
          <p:cNvSpPr txBox="1"/>
          <p:nvPr>
            <p:ph idx="4294967295" type="subTitle"/>
          </p:nvPr>
        </p:nvSpPr>
        <p:spPr>
          <a:xfrm>
            <a:off x="6869500" y="987850"/>
            <a:ext cx="1761900" cy="102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Adattarsi ad una struttura di lavoro atipica</a:t>
            </a:r>
            <a:endParaRPr sz="1400"/>
          </a:p>
        </p:txBody>
      </p:sp>
      <p:sp>
        <p:nvSpPr>
          <p:cNvPr id="891" name="Google Shape;891;p25"/>
          <p:cNvSpPr txBox="1"/>
          <p:nvPr>
            <p:ph idx="4294967295" type="ctrTitle"/>
          </p:nvPr>
        </p:nvSpPr>
        <p:spPr>
          <a:xfrm>
            <a:off x="7344102" y="2336882"/>
            <a:ext cx="8127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04</a:t>
            </a:r>
            <a:endParaRPr sz="3000"/>
          </a:p>
        </p:txBody>
      </p:sp>
      <p:grpSp>
        <p:nvGrpSpPr>
          <p:cNvPr id="892" name="Google Shape;892;p25"/>
          <p:cNvGrpSpPr/>
          <p:nvPr/>
        </p:nvGrpSpPr>
        <p:grpSpPr>
          <a:xfrm>
            <a:off x="434765" y="3156210"/>
            <a:ext cx="8274470" cy="1392109"/>
            <a:chOff x="545900" y="3595725"/>
            <a:chExt cx="6289025" cy="1058075"/>
          </a:xfrm>
        </p:grpSpPr>
        <p:sp>
          <p:nvSpPr>
            <p:cNvPr id="893" name="Google Shape;893;p25"/>
            <p:cNvSpPr/>
            <p:nvPr/>
          </p:nvSpPr>
          <p:spPr>
            <a:xfrm>
              <a:off x="6179725" y="4203600"/>
              <a:ext cx="655200" cy="444525"/>
            </a:xfrm>
            <a:custGeom>
              <a:rect b="b" l="l" r="r" t="t"/>
              <a:pathLst>
                <a:path extrusionOk="0" h="17781" w="26208">
                  <a:moveTo>
                    <a:pt x="2685" y="0"/>
                  </a:moveTo>
                  <a:lnTo>
                    <a:pt x="1" y="3582"/>
                  </a:lnTo>
                  <a:lnTo>
                    <a:pt x="12394" y="17781"/>
                  </a:lnTo>
                  <a:lnTo>
                    <a:pt x="26208" y="17781"/>
                  </a:lnTo>
                  <a:lnTo>
                    <a:pt x="26208" y="11851"/>
                  </a:lnTo>
                  <a:lnTo>
                    <a:pt x="13104" y="11851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5"/>
            <p:cNvSpPr/>
            <p:nvPr/>
          </p:nvSpPr>
          <p:spPr>
            <a:xfrm>
              <a:off x="5955250" y="3972700"/>
              <a:ext cx="100925" cy="218825"/>
            </a:xfrm>
            <a:custGeom>
              <a:rect b="b" l="l" r="r" t="t"/>
              <a:pathLst>
                <a:path extrusionOk="0" h="8753" w="4037">
                  <a:moveTo>
                    <a:pt x="1" y="1"/>
                  </a:moveTo>
                  <a:cubicBezTo>
                    <a:pt x="1" y="11"/>
                    <a:pt x="139" y="50"/>
                    <a:pt x="395" y="129"/>
                  </a:cubicBezTo>
                  <a:cubicBezTo>
                    <a:pt x="741" y="257"/>
                    <a:pt x="1076" y="435"/>
                    <a:pt x="1382" y="642"/>
                  </a:cubicBezTo>
                  <a:cubicBezTo>
                    <a:pt x="1826" y="968"/>
                    <a:pt x="2221" y="1353"/>
                    <a:pt x="2546" y="1797"/>
                  </a:cubicBezTo>
                  <a:cubicBezTo>
                    <a:pt x="2941" y="2339"/>
                    <a:pt x="3257" y="2951"/>
                    <a:pt x="3474" y="3593"/>
                  </a:cubicBezTo>
                  <a:cubicBezTo>
                    <a:pt x="3681" y="4234"/>
                    <a:pt x="3809" y="4895"/>
                    <a:pt x="3878" y="5566"/>
                  </a:cubicBezTo>
                  <a:cubicBezTo>
                    <a:pt x="3948" y="6188"/>
                    <a:pt x="3977" y="6750"/>
                    <a:pt x="3977" y="7224"/>
                  </a:cubicBezTo>
                  <a:lnTo>
                    <a:pt x="3977" y="8339"/>
                  </a:lnTo>
                  <a:lnTo>
                    <a:pt x="3977" y="8644"/>
                  </a:lnTo>
                  <a:cubicBezTo>
                    <a:pt x="3977" y="8684"/>
                    <a:pt x="3977" y="8714"/>
                    <a:pt x="3987" y="8753"/>
                  </a:cubicBezTo>
                  <a:cubicBezTo>
                    <a:pt x="3987" y="8714"/>
                    <a:pt x="3997" y="8684"/>
                    <a:pt x="3997" y="8644"/>
                  </a:cubicBezTo>
                  <a:cubicBezTo>
                    <a:pt x="3997" y="8566"/>
                    <a:pt x="4007" y="8467"/>
                    <a:pt x="4007" y="8339"/>
                  </a:cubicBezTo>
                  <a:cubicBezTo>
                    <a:pt x="4017" y="8082"/>
                    <a:pt x="4036" y="7697"/>
                    <a:pt x="4036" y="7224"/>
                  </a:cubicBezTo>
                  <a:cubicBezTo>
                    <a:pt x="4036" y="6661"/>
                    <a:pt x="4007" y="6109"/>
                    <a:pt x="3957" y="5556"/>
                  </a:cubicBezTo>
                  <a:cubicBezTo>
                    <a:pt x="3888" y="4875"/>
                    <a:pt x="3760" y="4204"/>
                    <a:pt x="3553" y="3563"/>
                  </a:cubicBezTo>
                  <a:cubicBezTo>
                    <a:pt x="3336" y="2912"/>
                    <a:pt x="3010" y="2300"/>
                    <a:pt x="2606" y="1747"/>
                  </a:cubicBezTo>
                  <a:cubicBezTo>
                    <a:pt x="2270" y="1303"/>
                    <a:pt x="1866" y="909"/>
                    <a:pt x="1412" y="593"/>
                  </a:cubicBezTo>
                  <a:cubicBezTo>
                    <a:pt x="1096" y="386"/>
                    <a:pt x="760" y="218"/>
                    <a:pt x="395" y="100"/>
                  </a:cubicBezTo>
                  <a:cubicBezTo>
                    <a:pt x="307" y="70"/>
                    <a:pt x="208" y="40"/>
                    <a:pt x="99" y="21"/>
                  </a:cubicBezTo>
                  <a:cubicBezTo>
                    <a:pt x="70" y="11"/>
                    <a:pt x="30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5"/>
            <p:cNvSpPr/>
            <p:nvPr/>
          </p:nvSpPr>
          <p:spPr>
            <a:xfrm>
              <a:off x="5968825" y="3942625"/>
              <a:ext cx="101650" cy="248900"/>
            </a:xfrm>
            <a:custGeom>
              <a:rect b="b" l="l" r="r" t="t"/>
              <a:pathLst>
                <a:path extrusionOk="0" h="9956" w="4066">
                  <a:moveTo>
                    <a:pt x="10" y="0"/>
                  </a:moveTo>
                  <a:cubicBezTo>
                    <a:pt x="0" y="10"/>
                    <a:pt x="158" y="69"/>
                    <a:pt x="415" y="198"/>
                  </a:cubicBezTo>
                  <a:cubicBezTo>
                    <a:pt x="770" y="385"/>
                    <a:pt x="1115" y="612"/>
                    <a:pt x="1421" y="888"/>
                  </a:cubicBezTo>
                  <a:cubicBezTo>
                    <a:pt x="1875" y="1283"/>
                    <a:pt x="2270" y="1747"/>
                    <a:pt x="2595" y="2260"/>
                  </a:cubicBezTo>
                  <a:cubicBezTo>
                    <a:pt x="2990" y="2881"/>
                    <a:pt x="3306" y="3562"/>
                    <a:pt x="3513" y="4273"/>
                  </a:cubicBezTo>
                  <a:cubicBezTo>
                    <a:pt x="3720" y="4983"/>
                    <a:pt x="3849" y="5713"/>
                    <a:pt x="3918" y="6453"/>
                  </a:cubicBezTo>
                  <a:cubicBezTo>
                    <a:pt x="3987" y="7134"/>
                    <a:pt x="4006" y="7756"/>
                    <a:pt x="4016" y="8279"/>
                  </a:cubicBezTo>
                  <a:cubicBezTo>
                    <a:pt x="4026" y="8802"/>
                    <a:pt x="4026" y="9216"/>
                    <a:pt x="4026" y="9512"/>
                  </a:cubicBezTo>
                  <a:lnTo>
                    <a:pt x="4026" y="9838"/>
                  </a:lnTo>
                  <a:cubicBezTo>
                    <a:pt x="4016" y="9877"/>
                    <a:pt x="4016" y="9917"/>
                    <a:pt x="4026" y="9956"/>
                  </a:cubicBezTo>
                  <a:cubicBezTo>
                    <a:pt x="4036" y="9926"/>
                    <a:pt x="4036" y="9887"/>
                    <a:pt x="4036" y="9847"/>
                  </a:cubicBezTo>
                  <a:cubicBezTo>
                    <a:pt x="4036" y="9759"/>
                    <a:pt x="4046" y="9650"/>
                    <a:pt x="4046" y="9512"/>
                  </a:cubicBezTo>
                  <a:cubicBezTo>
                    <a:pt x="4056" y="9216"/>
                    <a:pt x="4066" y="8802"/>
                    <a:pt x="4066" y="8279"/>
                  </a:cubicBezTo>
                  <a:cubicBezTo>
                    <a:pt x="4066" y="7756"/>
                    <a:pt x="4056" y="7144"/>
                    <a:pt x="3997" y="6453"/>
                  </a:cubicBezTo>
                  <a:cubicBezTo>
                    <a:pt x="3928" y="5713"/>
                    <a:pt x="3789" y="4973"/>
                    <a:pt x="3592" y="4253"/>
                  </a:cubicBezTo>
                  <a:cubicBezTo>
                    <a:pt x="3375" y="3533"/>
                    <a:pt x="3069" y="2842"/>
                    <a:pt x="2665" y="2210"/>
                  </a:cubicBezTo>
                  <a:cubicBezTo>
                    <a:pt x="2339" y="1697"/>
                    <a:pt x="1924" y="1234"/>
                    <a:pt x="1461" y="839"/>
                  </a:cubicBezTo>
                  <a:cubicBezTo>
                    <a:pt x="1145" y="572"/>
                    <a:pt x="800" y="346"/>
                    <a:pt x="425" y="168"/>
                  </a:cubicBezTo>
                  <a:cubicBezTo>
                    <a:pt x="326" y="119"/>
                    <a:pt x="227" y="69"/>
                    <a:pt x="119" y="40"/>
                  </a:cubicBezTo>
                  <a:cubicBezTo>
                    <a:pt x="79" y="20"/>
                    <a:pt x="50" y="1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5"/>
            <p:cNvSpPr/>
            <p:nvPr/>
          </p:nvSpPr>
          <p:spPr>
            <a:xfrm>
              <a:off x="5617300" y="3731950"/>
              <a:ext cx="23950" cy="202050"/>
            </a:xfrm>
            <a:custGeom>
              <a:rect b="b" l="l" r="r" t="t"/>
              <a:pathLst>
                <a:path extrusionOk="0" h="8082" w="958">
                  <a:moveTo>
                    <a:pt x="1" y="1"/>
                  </a:moveTo>
                  <a:lnTo>
                    <a:pt x="218" y="8082"/>
                  </a:lnTo>
                  <a:lnTo>
                    <a:pt x="869" y="8072"/>
                  </a:lnTo>
                  <a:cubicBezTo>
                    <a:pt x="869" y="8072"/>
                    <a:pt x="958" y="90"/>
                    <a:pt x="90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5"/>
            <p:cNvSpPr/>
            <p:nvPr/>
          </p:nvSpPr>
          <p:spPr>
            <a:xfrm>
              <a:off x="5600050" y="3906850"/>
              <a:ext cx="60950" cy="78725"/>
            </a:xfrm>
            <a:custGeom>
              <a:rect b="b" l="l" r="r" t="t"/>
              <a:pathLst>
                <a:path extrusionOk="0" h="3149" w="2438">
                  <a:moveTo>
                    <a:pt x="849" y="0"/>
                  </a:moveTo>
                  <a:lnTo>
                    <a:pt x="819" y="1125"/>
                  </a:lnTo>
                  <a:lnTo>
                    <a:pt x="30" y="1717"/>
                  </a:lnTo>
                  <a:lnTo>
                    <a:pt x="0" y="2398"/>
                  </a:lnTo>
                  <a:lnTo>
                    <a:pt x="612" y="3148"/>
                  </a:lnTo>
                  <a:lnTo>
                    <a:pt x="572" y="1994"/>
                  </a:lnTo>
                  <a:lnTo>
                    <a:pt x="1164" y="1688"/>
                  </a:lnTo>
                  <a:lnTo>
                    <a:pt x="1855" y="2053"/>
                  </a:lnTo>
                  <a:lnTo>
                    <a:pt x="1875" y="3118"/>
                  </a:lnTo>
                  <a:lnTo>
                    <a:pt x="2437" y="2349"/>
                  </a:lnTo>
                  <a:lnTo>
                    <a:pt x="2437" y="1609"/>
                  </a:lnTo>
                  <a:lnTo>
                    <a:pt x="1589" y="1165"/>
                  </a:lnTo>
                  <a:lnTo>
                    <a:pt x="1599" y="40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5"/>
            <p:cNvSpPr/>
            <p:nvPr/>
          </p:nvSpPr>
          <p:spPr>
            <a:xfrm>
              <a:off x="5709325" y="3686625"/>
              <a:ext cx="263225" cy="284100"/>
            </a:xfrm>
            <a:custGeom>
              <a:rect b="b" l="l" r="r" t="t"/>
              <a:pathLst>
                <a:path extrusionOk="0" h="11364" w="10529">
                  <a:moveTo>
                    <a:pt x="2107" y="0"/>
                  </a:moveTo>
                  <a:cubicBezTo>
                    <a:pt x="1685" y="0"/>
                    <a:pt x="1259" y="142"/>
                    <a:pt x="908" y="432"/>
                  </a:cubicBezTo>
                  <a:cubicBezTo>
                    <a:pt x="109" y="1093"/>
                    <a:pt x="0" y="2278"/>
                    <a:pt x="661" y="3077"/>
                  </a:cubicBezTo>
                  <a:lnTo>
                    <a:pt x="6976" y="10684"/>
                  </a:lnTo>
                  <a:cubicBezTo>
                    <a:pt x="7347" y="11132"/>
                    <a:pt x="7882" y="11363"/>
                    <a:pt x="8421" y="11363"/>
                  </a:cubicBezTo>
                  <a:cubicBezTo>
                    <a:pt x="8844" y="11363"/>
                    <a:pt x="9269" y="11221"/>
                    <a:pt x="9621" y="10931"/>
                  </a:cubicBezTo>
                  <a:cubicBezTo>
                    <a:pt x="10410" y="10270"/>
                    <a:pt x="10528" y="9086"/>
                    <a:pt x="9867" y="8287"/>
                  </a:cubicBezTo>
                  <a:lnTo>
                    <a:pt x="3552" y="679"/>
                  </a:lnTo>
                  <a:cubicBezTo>
                    <a:pt x="3182" y="231"/>
                    <a:pt x="2647" y="0"/>
                    <a:pt x="2107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5"/>
            <p:cNvSpPr/>
            <p:nvPr/>
          </p:nvSpPr>
          <p:spPr>
            <a:xfrm>
              <a:off x="5601275" y="3703600"/>
              <a:ext cx="199350" cy="58975"/>
            </a:xfrm>
            <a:custGeom>
              <a:rect b="b" l="l" r="r" t="t"/>
              <a:pathLst>
                <a:path extrusionOk="0" h="2359" w="7974">
                  <a:moveTo>
                    <a:pt x="1175" y="0"/>
                  </a:moveTo>
                  <a:cubicBezTo>
                    <a:pt x="523" y="0"/>
                    <a:pt x="0" y="523"/>
                    <a:pt x="0" y="1174"/>
                  </a:cubicBezTo>
                  <a:cubicBezTo>
                    <a:pt x="0" y="1825"/>
                    <a:pt x="523" y="2358"/>
                    <a:pt x="1175" y="2358"/>
                  </a:cubicBezTo>
                  <a:lnTo>
                    <a:pt x="6789" y="2358"/>
                  </a:lnTo>
                  <a:cubicBezTo>
                    <a:pt x="7440" y="2358"/>
                    <a:pt x="7973" y="1825"/>
                    <a:pt x="7973" y="1174"/>
                  </a:cubicBezTo>
                  <a:cubicBezTo>
                    <a:pt x="7973" y="523"/>
                    <a:pt x="7440" y="0"/>
                    <a:pt x="6789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5"/>
            <p:cNvSpPr/>
            <p:nvPr/>
          </p:nvSpPr>
          <p:spPr>
            <a:xfrm>
              <a:off x="5845000" y="3870100"/>
              <a:ext cx="131750" cy="414425"/>
            </a:xfrm>
            <a:custGeom>
              <a:rect b="b" l="l" r="r" t="t"/>
              <a:pathLst>
                <a:path extrusionOk="0" h="16577" w="5270">
                  <a:moveTo>
                    <a:pt x="1904" y="0"/>
                  </a:moveTo>
                  <a:cubicBezTo>
                    <a:pt x="849" y="0"/>
                    <a:pt x="0" y="849"/>
                    <a:pt x="0" y="1905"/>
                  </a:cubicBezTo>
                  <a:lnTo>
                    <a:pt x="0" y="14673"/>
                  </a:lnTo>
                  <a:cubicBezTo>
                    <a:pt x="0" y="15728"/>
                    <a:pt x="849" y="16577"/>
                    <a:pt x="1904" y="16577"/>
                  </a:cubicBezTo>
                  <a:lnTo>
                    <a:pt x="3355" y="16577"/>
                  </a:lnTo>
                  <a:cubicBezTo>
                    <a:pt x="4421" y="16577"/>
                    <a:pt x="5269" y="15728"/>
                    <a:pt x="5269" y="14673"/>
                  </a:cubicBezTo>
                  <a:lnTo>
                    <a:pt x="5269" y="1905"/>
                  </a:lnTo>
                  <a:cubicBezTo>
                    <a:pt x="5269" y="849"/>
                    <a:pt x="4421" y="0"/>
                    <a:pt x="3355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5"/>
            <p:cNvSpPr/>
            <p:nvPr/>
          </p:nvSpPr>
          <p:spPr>
            <a:xfrm>
              <a:off x="5873100" y="4189075"/>
              <a:ext cx="72550" cy="65075"/>
            </a:xfrm>
            <a:custGeom>
              <a:rect b="b" l="l" r="r" t="t"/>
              <a:pathLst>
                <a:path extrusionOk="0" h="2603" w="2902">
                  <a:moveTo>
                    <a:pt x="1449" y="1"/>
                  </a:moveTo>
                  <a:cubicBezTo>
                    <a:pt x="1092" y="1"/>
                    <a:pt x="739" y="148"/>
                    <a:pt x="484" y="433"/>
                  </a:cubicBezTo>
                  <a:cubicBezTo>
                    <a:pt x="1" y="976"/>
                    <a:pt x="50" y="1795"/>
                    <a:pt x="583" y="2269"/>
                  </a:cubicBezTo>
                  <a:cubicBezTo>
                    <a:pt x="835" y="2493"/>
                    <a:pt x="1146" y="2603"/>
                    <a:pt x="1454" y="2603"/>
                  </a:cubicBezTo>
                  <a:cubicBezTo>
                    <a:pt x="1811" y="2603"/>
                    <a:pt x="2164" y="2456"/>
                    <a:pt x="2418" y="2170"/>
                  </a:cubicBezTo>
                  <a:cubicBezTo>
                    <a:pt x="2902" y="1627"/>
                    <a:pt x="2853" y="808"/>
                    <a:pt x="2320" y="335"/>
                  </a:cubicBezTo>
                  <a:cubicBezTo>
                    <a:pt x="2068" y="111"/>
                    <a:pt x="1757" y="1"/>
                    <a:pt x="144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5"/>
            <p:cNvSpPr/>
            <p:nvPr/>
          </p:nvSpPr>
          <p:spPr>
            <a:xfrm>
              <a:off x="5875075" y="3894450"/>
              <a:ext cx="71325" cy="64975"/>
            </a:xfrm>
            <a:custGeom>
              <a:rect b="b" l="l" r="r" t="t"/>
              <a:pathLst>
                <a:path extrusionOk="0" h="2599" w="2853">
                  <a:moveTo>
                    <a:pt x="1428" y="1"/>
                  </a:moveTo>
                  <a:cubicBezTo>
                    <a:pt x="1096" y="1"/>
                    <a:pt x="766" y="126"/>
                    <a:pt x="514" y="378"/>
                  </a:cubicBezTo>
                  <a:cubicBezTo>
                    <a:pt x="1" y="891"/>
                    <a:pt x="1" y="1710"/>
                    <a:pt x="514" y="2213"/>
                  </a:cubicBezTo>
                  <a:cubicBezTo>
                    <a:pt x="766" y="2470"/>
                    <a:pt x="1096" y="2598"/>
                    <a:pt x="1428" y="2598"/>
                  </a:cubicBezTo>
                  <a:cubicBezTo>
                    <a:pt x="1760" y="2598"/>
                    <a:pt x="2093" y="2470"/>
                    <a:pt x="2349" y="2213"/>
                  </a:cubicBezTo>
                  <a:cubicBezTo>
                    <a:pt x="2853" y="1710"/>
                    <a:pt x="2853" y="891"/>
                    <a:pt x="2349" y="378"/>
                  </a:cubicBezTo>
                  <a:cubicBezTo>
                    <a:pt x="2093" y="126"/>
                    <a:pt x="1760" y="1"/>
                    <a:pt x="142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5"/>
            <p:cNvSpPr/>
            <p:nvPr/>
          </p:nvSpPr>
          <p:spPr>
            <a:xfrm>
              <a:off x="5747300" y="3713200"/>
              <a:ext cx="39500" cy="39500"/>
            </a:xfrm>
            <a:custGeom>
              <a:rect b="b" l="l" r="r" t="t"/>
              <a:pathLst>
                <a:path extrusionOk="0" h="1580" w="1580">
                  <a:moveTo>
                    <a:pt x="790" y="1"/>
                  </a:moveTo>
                  <a:cubicBezTo>
                    <a:pt x="356" y="1"/>
                    <a:pt x="1" y="356"/>
                    <a:pt x="1" y="790"/>
                  </a:cubicBezTo>
                  <a:cubicBezTo>
                    <a:pt x="1" y="1224"/>
                    <a:pt x="356" y="1580"/>
                    <a:pt x="790" y="1580"/>
                  </a:cubicBezTo>
                  <a:cubicBezTo>
                    <a:pt x="1224" y="1580"/>
                    <a:pt x="1580" y="1224"/>
                    <a:pt x="1580" y="790"/>
                  </a:cubicBezTo>
                  <a:cubicBezTo>
                    <a:pt x="1580" y="356"/>
                    <a:pt x="1224" y="1"/>
                    <a:pt x="79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5"/>
            <p:cNvSpPr/>
            <p:nvPr/>
          </p:nvSpPr>
          <p:spPr>
            <a:xfrm>
              <a:off x="5614350" y="3719625"/>
              <a:ext cx="26675" cy="26900"/>
            </a:xfrm>
            <a:custGeom>
              <a:rect b="b" l="l" r="r" t="t"/>
              <a:pathLst>
                <a:path extrusionOk="0" h="1076" w="1067">
                  <a:moveTo>
                    <a:pt x="533" y="0"/>
                  </a:moveTo>
                  <a:cubicBezTo>
                    <a:pt x="237" y="0"/>
                    <a:pt x="0" y="237"/>
                    <a:pt x="0" y="533"/>
                  </a:cubicBezTo>
                  <a:cubicBezTo>
                    <a:pt x="0" y="829"/>
                    <a:pt x="237" y="1076"/>
                    <a:pt x="533" y="1076"/>
                  </a:cubicBezTo>
                  <a:cubicBezTo>
                    <a:pt x="829" y="1076"/>
                    <a:pt x="1066" y="829"/>
                    <a:pt x="1066" y="533"/>
                  </a:cubicBezTo>
                  <a:cubicBezTo>
                    <a:pt x="1066" y="237"/>
                    <a:pt x="829" y="0"/>
                    <a:pt x="53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5"/>
            <p:cNvSpPr/>
            <p:nvPr/>
          </p:nvSpPr>
          <p:spPr>
            <a:xfrm>
              <a:off x="5844750" y="3868825"/>
              <a:ext cx="122375" cy="72575"/>
            </a:xfrm>
            <a:custGeom>
              <a:rect b="b" l="l" r="r" t="t"/>
              <a:pathLst>
                <a:path extrusionOk="0" h="2903" w="4895">
                  <a:moveTo>
                    <a:pt x="2632" y="0"/>
                  </a:moveTo>
                  <a:cubicBezTo>
                    <a:pt x="1884" y="0"/>
                    <a:pt x="1163" y="332"/>
                    <a:pt x="671" y="920"/>
                  </a:cubicBezTo>
                  <a:cubicBezTo>
                    <a:pt x="425" y="1206"/>
                    <a:pt x="237" y="1531"/>
                    <a:pt x="129" y="1887"/>
                  </a:cubicBezTo>
                  <a:cubicBezTo>
                    <a:pt x="50" y="2123"/>
                    <a:pt x="0" y="2370"/>
                    <a:pt x="0" y="2627"/>
                  </a:cubicBezTo>
                  <a:cubicBezTo>
                    <a:pt x="0" y="2696"/>
                    <a:pt x="0" y="2765"/>
                    <a:pt x="10" y="2834"/>
                  </a:cubicBezTo>
                  <a:cubicBezTo>
                    <a:pt x="10" y="2854"/>
                    <a:pt x="10" y="2873"/>
                    <a:pt x="20" y="2903"/>
                  </a:cubicBezTo>
                  <a:cubicBezTo>
                    <a:pt x="20" y="2557"/>
                    <a:pt x="79" y="2222"/>
                    <a:pt x="188" y="1906"/>
                  </a:cubicBezTo>
                  <a:cubicBezTo>
                    <a:pt x="306" y="1561"/>
                    <a:pt x="494" y="1245"/>
                    <a:pt x="730" y="979"/>
                  </a:cubicBezTo>
                  <a:cubicBezTo>
                    <a:pt x="1219" y="408"/>
                    <a:pt x="1924" y="87"/>
                    <a:pt x="2660" y="87"/>
                  </a:cubicBezTo>
                  <a:cubicBezTo>
                    <a:pt x="2815" y="87"/>
                    <a:pt x="2972" y="101"/>
                    <a:pt x="3128" y="130"/>
                  </a:cubicBezTo>
                  <a:cubicBezTo>
                    <a:pt x="3483" y="189"/>
                    <a:pt x="3829" y="318"/>
                    <a:pt x="4135" y="505"/>
                  </a:cubicBezTo>
                  <a:cubicBezTo>
                    <a:pt x="4421" y="693"/>
                    <a:pt x="4677" y="910"/>
                    <a:pt x="4894" y="1166"/>
                  </a:cubicBezTo>
                  <a:cubicBezTo>
                    <a:pt x="4884" y="1147"/>
                    <a:pt x="4865" y="1127"/>
                    <a:pt x="4855" y="1107"/>
                  </a:cubicBezTo>
                  <a:cubicBezTo>
                    <a:pt x="4815" y="1058"/>
                    <a:pt x="4776" y="999"/>
                    <a:pt x="4727" y="949"/>
                  </a:cubicBezTo>
                  <a:cubicBezTo>
                    <a:pt x="4569" y="752"/>
                    <a:pt x="4381" y="584"/>
                    <a:pt x="4164" y="456"/>
                  </a:cubicBezTo>
                  <a:cubicBezTo>
                    <a:pt x="3858" y="249"/>
                    <a:pt x="3503" y="110"/>
                    <a:pt x="3138" y="51"/>
                  </a:cubicBezTo>
                  <a:cubicBezTo>
                    <a:pt x="2969" y="17"/>
                    <a:pt x="2800" y="0"/>
                    <a:pt x="26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5"/>
            <p:cNvSpPr/>
            <p:nvPr/>
          </p:nvSpPr>
          <p:spPr>
            <a:xfrm>
              <a:off x="5717225" y="3699350"/>
              <a:ext cx="14325" cy="70400"/>
            </a:xfrm>
            <a:custGeom>
              <a:rect b="b" l="l" r="r" t="t"/>
              <a:pathLst>
                <a:path extrusionOk="0" h="2816" w="573">
                  <a:moveTo>
                    <a:pt x="431" y="1"/>
                  </a:moveTo>
                  <a:cubicBezTo>
                    <a:pt x="420" y="1"/>
                    <a:pt x="401" y="39"/>
                    <a:pt x="365" y="101"/>
                  </a:cubicBezTo>
                  <a:cubicBezTo>
                    <a:pt x="296" y="190"/>
                    <a:pt x="247" y="279"/>
                    <a:pt x="207" y="387"/>
                  </a:cubicBezTo>
                  <a:cubicBezTo>
                    <a:pt x="138" y="525"/>
                    <a:pt x="89" y="683"/>
                    <a:pt x="59" y="841"/>
                  </a:cubicBezTo>
                  <a:cubicBezTo>
                    <a:pt x="20" y="1038"/>
                    <a:pt x="0" y="1236"/>
                    <a:pt x="10" y="1433"/>
                  </a:cubicBezTo>
                  <a:cubicBezTo>
                    <a:pt x="20" y="1630"/>
                    <a:pt x="49" y="1828"/>
                    <a:pt x="109" y="2025"/>
                  </a:cubicBezTo>
                  <a:cubicBezTo>
                    <a:pt x="158" y="2173"/>
                    <a:pt x="217" y="2321"/>
                    <a:pt x="286" y="2459"/>
                  </a:cubicBezTo>
                  <a:cubicBezTo>
                    <a:pt x="345" y="2558"/>
                    <a:pt x="405" y="2647"/>
                    <a:pt x="474" y="2726"/>
                  </a:cubicBezTo>
                  <a:cubicBezTo>
                    <a:pt x="518" y="2779"/>
                    <a:pt x="538" y="2816"/>
                    <a:pt x="556" y="2816"/>
                  </a:cubicBezTo>
                  <a:cubicBezTo>
                    <a:pt x="558" y="2816"/>
                    <a:pt x="560" y="2815"/>
                    <a:pt x="562" y="2814"/>
                  </a:cubicBezTo>
                  <a:cubicBezTo>
                    <a:pt x="572" y="2805"/>
                    <a:pt x="474" y="2676"/>
                    <a:pt x="345" y="2430"/>
                  </a:cubicBezTo>
                  <a:cubicBezTo>
                    <a:pt x="39" y="1798"/>
                    <a:pt x="10" y="1058"/>
                    <a:pt x="257" y="397"/>
                  </a:cubicBezTo>
                  <a:cubicBezTo>
                    <a:pt x="355" y="150"/>
                    <a:pt x="444" y="12"/>
                    <a:pt x="434" y="2"/>
                  </a:cubicBezTo>
                  <a:cubicBezTo>
                    <a:pt x="433" y="1"/>
                    <a:pt x="432" y="1"/>
                    <a:pt x="43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5"/>
            <p:cNvSpPr/>
            <p:nvPr/>
          </p:nvSpPr>
          <p:spPr>
            <a:xfrm>
              <a:off x="4021550" y="3923375"/>
              <a:ext cx="114975" cy="250650"/>
            </a:xfrm>
            <a:custGeom>
              <a:rect b="b" l="l" r="r" t="t"/>
              <a:pathLst>
                <a:path extrusionOk="0" h="10026" w="4599">
                  <a:moveTo>
                    <a:pt x="4599" y="1"/>
                  </a:moveTo>
                  <a:cubicBezTo>
                    <a:pt x="4569" y="1"/>
                    <a:pt x="4530" y="10"/>
                    <a:pt x="4490" y="20"/>
                  </a:cubicBezTo>
                  <a:cubicBezTo>
                    <a:pt x="4382" y="50"/>
                    <a:pt x="4263" y="79"/>
                    <a:pt x="4155" y="109"/>
                  </a:cubicBezTo>
                  <a:cubicBezTo>
                    <a:pt x="3750" y="247"/>
                    <a:pt x="3356" y="435"/>
                    <a:pt x="3000" y="681"/>
                  </a:cubicBezTo>
                  <a:cubicBezTo>
                    <a:pt x="2477" y="1046"/>
                    <a:pt x="2014" y="1490"/>
                    <a:pt x="1639" y="2004"/>
                  </a:cubicBezTo>
                  <a:cubicBezTo>
                    <a:pt x="1165" y="2635"/>
                    <a:pt x="800" y="3336"/>
                    <a:pt x="553" y="4076"/>
                  </a:cubicBezTo>
                  <a:cubicBezTo>
                    <a:pt x="317" y="4816"/>
                    <a:pt x="159" y="5585"/>
                    <a:pt x="90" y="6365"/>
                  </a:cubicBezTo>
                  <a:cubicBezTo>
                    <a:pt x="30" y="6996"/>
                    <a:pt x="1" y="7628"/>
                    <a:pt x="1" y="8269"/>
                  </a:cubicBezTo>
                  <a:cubicBezTo>
                    <a:pt x="1" y="8812"/>
                    <a:pt x="11" y="9246"/>
                    <a:pt x="30" y="9552"/>
                  </a:cubicBezTo>
                  <a:cubicBezTo>
                    <a:pt x="30" y="9690"/>
                    <a:pt x="40" y="9808"/>
                    <a:pt x="40" y="9897"/>
                  </a:cubicBezTo>
                  <a:cubicBezTo>
                    <a:pt x="40" y="9937"/>
                    <a:pt x="40" y="9986"/>
                    <a:pt x="50" y="10025"/>
                  </a:cubicBezTo>
                  <a:cubicBezTo>
                    <a:pt x="60" y="9986"/>
                    <a:pt x="60" y="9937"/>
                    <a:pt x="50" y="9897"/>
                  </a:cubicBezTo>
                  <a:lnTo>
                    <a:pt x="50" y="9552"/>
                  </a:lnTo>
                  <a:cubicBezTo>
                    <a:pt x="50" y="9246"/>
                    <a:pt x="50" y="8802"/>
                    <a:pt x="50" y="8269"/>
                  </a:cubicBezTo>
                  <a:cubicBezTo>
                    <a:pt x="60" y="7726"/>
                    <a:pt x="80" y="7085"/>
                    <a:pt x="159" y="6375"/>
                  </a:cubicBezTo>
                  <a:cubicBezTo>
                    <a:pt x="238" y="5605"/>
                    <a:pt x="396" y="4845"/>
                    <a:pt x="632" y="4105"/>
                  </a:cubicBezTo>
                  <a:cubicBezTo>
                    <a:pt x="869" y="3365"/>
                    <a:pt x="1234" y="2675"/>
                    <a:pt x="1688" y="2053"/>
                  </a:cubicBezTo>
                  <a:cubicBezTo>
                    <a:pt x="2063" y="1550"/>
                    <a:pt x="2517" y="1096"/>
                    <a:pt x="3030" y="731"/>
                  </a:cubicBezTo>
                  <a:cubicBezTo>
                    <a:pt x="3375" y="484"/>
                    <a:pt x="3760" y="287"/>
                    <a:pt x="4155" y="149"/>
                  </a:cubicBezTo>
                  <a:cubicBezTo>
                    <a:pt x="4441" y="50"/>
                    <a:pt x="4599" y="10"/>
                    <a:pt x="45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5"/>
            <p:cNvSpPr/>
            <p:nvPr/>
          </p:nvSpPr>
          <p:spPr>
            <a:xfrm>
              <a:off x="4004550" y="3888850"/>
              <a:ext cx="116450" cy="285175"/>
            </a:xfrm>
            <a:custGeom>
              <a:rect b="b" l="l" r="r" t="t"/>
              <a:pathLst>
                <a:path extrusionOk="0" h="11407" w="4658">
                  <a:moveTo>
                    <a:pt x="4657" y="0"/>
                  </a:moveTo>
                  <a:lnTo>
                    <a:pt x="4657" y="0"/>
                  </a:lnTo>
                  <a:cubicBezTo>
                    <a:pt x="4618" y="10"/>
                    <a:pt x="4578" y="30"/>
                    <a:pt x="4539" y="40"/>
                  </a:cubicBezTo>
                  <a:cubicBezTo>
                    <a:pt x="4411" y="89"/>
                    <a:pt x="4302" y="138"/>
                    <a:pt x="4184" y="198"/>
                  </a:cubicBezTo>
                  <a:cubicBezTo>
                    <a:pt x="3759" y="395"/>
                    <a:pt x="3355" y="661"/>
                    <a:pt x="3000" y="967"/>
                  </a:cubicBezTo>
                  <a:cubicBezTo>
                    <a:pt x="2467" y="1421"/>
                    <a:pt x="2003" y="1944"/>
                    <a:pt x="1628" y="2536"/>
                  </a:cubicBezTo>
                  <a:cubicBezTo>
                    <a:pt x="1154" y="3256"/>
                    <a:pt x="799" y="4046"/>
                    <a:pt x="562" y="4865"/>
                  </a:cubicBezTo>
                  <a:cubicBezTo>
                    <a:pt x="326" y="5693"/>
                    <a:pt x="168" y="6532"/>
                    <a:pt x="89" y="7391"/>
                  </a:cubicBezTo>
                  <a:cubicBezTo>
                    <a:pt x="20" y="8170"/>
                    <a:pt x="10" y="8880"/>
                    <a:pt x="0" y="9472"/>
                  </a:cubicBezTo>
                  <a:cubicBezTo>
                    <a:pt x="0" y="10074"/>
                    <a:pt x="20" y="10558"/>
                    <a:pt x="30" y="10883"/>
                  </a:cubicBezTo>
                  <a:lnTo>
                    <a:pt x="39" y="11268"/>
                  </a:lnTo>
                  <a:cubicBezTo>
                    <a:pt x="39" y="11318"/>
                    <a:pt x="39" y="11357"/>
                    <a:pt x="49" y="11406"/>
                  </a:cubicBezTo>
                  <a:cubicBezTo>
                    <a:pt x="59" y="11357"/>
                    <a:pt x="59" y="11318"/>
                    <a:pt x="59" y="11268"/>
                  </a:cubicBezTo>
                  <a:lnTo>
                    <a:pt x="59" y="10883"/>
                  </a:lnTo>
                  <a:cubicBezTo>
                    <a:pt x="69" y="10548"/>
                    <a:pt x="59" y="10074"/>
                    <a:pt x="69" y="9472"/>
                  </a:cubicBezTo>
                  <a:cubicBezTo>
                    <a:pt x="79" y="8880"/>
                    <a:pt x="99" y="8180"/>
                    <a:pt x="178" y="7391"/>
                  </a:cubicBezTo>
                  <a:cubicBezTo>
                    <a:pt x="257" y="6552"/>
                    <a:pt x="405" y="5713"/>
                    <a:pt x="641" y="4894"/>
                  </a:cubicBezTo>
                  <a:cubicBezTo>
                    <a:pt x="878" y="4075"/>
                    <a:pt x="1233" y="3296"/>
                    <a:pt x="1697" y="2585"/>
                  </a:cubicBezTo>
                  <a:cubicBezTo>
                    <a:pt x="2062" y="1993"/>
                    <a:pt x="2516" y="1470"/>
                    <a:pt x="3029" y="1007"/>
                  </a:cubicBezTo>
                  <a:cubicBezTo>
                    <a:pt x="3384" y="701"/>
                    <a:pt x="3779" y="444"/>
                    <a:pt x="4194" y="227"/>
                  </a:cubicBezTo>
                  <a:cubicBezTo>
                    <a:pt x="4332" y="138"/>
                    <a:pt x="4460" y="99"/>
                    <a:pt x="4539" y="59"/>
                  </a:cubicBezTo>
                  <a:cubicBezTo>
                    <a:pt x="4578" y="40"/>
                    <a:pt x="4618" y="20"/>
                    <a:pt x="4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5"/>
            <p:cNvSpPr/>
            <p:nvPr/>
          </p:nvSpPr>
          <p:spPr>
            <a:xfrm>
              <a:off x="4494450" y="3644375"/>
              <a:ext cx="27150" cy="150025"/>
            </a:xfrm>
            <a:custGeom>
              <a:rect b="b" l="l" r="r" t="t"/>
              <a:pathLst>
                <a:path extrusionOk="0" h="6001" w="1086">
                  <a:moveTo>
                    <a:pt x="1085" y="1"/>
                  </a:moveTo>
                  <a:lnTo>
                    <a:pt x="59" y="31"/>
                  </a:lnTo>
                  <a:cubicBezTo>
                    <a:pt x="0" y="129"/>
                    <a:pt x="316" y="6000"/>
                    <a:pt x="316" y="6000"/>
                  </a:cubicBezTo>
                  <a:lnTo>
                    <a:pt x="1056" y="5990"/>
                  </a:lnTo>
                  <a:lnTo>
                    <a:pt x="108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5"/>
            <p:cNvSpPr/>
            <p:nvPr/>
          </p:nvSpPr>
          <p:spPr>
            <a:xfrm>
              <a:off x="4438925" y="3715675"/>
              <a:ext cx="145325" cy="185775"/>
            </a:xfrm>
            <a:custGeom>
              <a:rect b="b" l="l" r="r" t="t"/>
              <a:pathLst>
                <a:path extrusionOk="0" h="7431" w="5813">
                  <a:moveTo>
                    <a:pt x="3662" y="1"/>
                  </a:moveTo>
                  <a:lnTo>
                    <a:pt x="1895" y="139"/>
                  </a:lnTo>
                  <a:lnTo>
                    <a:pt x="1974" y="2803"/>
                  </a:lnTo>
                  <a:lnTo>
                    <a:pt x="1" y="3908"/>
                  </a:lnTo>
                  <a:lnTo>
                    <a:pt x="70" y="5654"/>
                  </a:lnTo>
                  <a:lnTo>
                    <a:pt x="1422" y="7430"/>
                  </a:lnTo>
                  <a:lnTo>
                    <a:pt x="1412" y="4904"/>
                  </a:lnTo>
                  <a:lnTo>
                    <a:pt x="3020" y="4016"/>
                  </a:lnTo>
                  <a:lnTo>
                    <a:pt x="4431" y="4707"/>
                  </a:lnTo>
                  <a:lnTo>
                    <a:pt x="4421" y="7421"/>
                  </a:lnTo>
                  <a:lnTo>
                    <a:pt x="5813" y="5615"/>
                  </a:lnTo>
                  <a:lnTo>
                    <a:pt x="5694" y="3997"/>
                  </a:lnTo>
                  <a:lnTo>
                    <a:pt x="3800" y="2674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5"/>
            <p:cNvSpPr/>
            <p:nvPr/>
          </p:nvSpPr>
          <p:spPr>
            <a:xfrm>
              <a:off x="4117025" y="3595725"/>
              <a:ext cx="301225" cy="325275"/>
            </a:xfrm>
            <a:custGeom>
              <a:rect b="b" l="l" r="r" t="t"/>
              <a:pathLst>
                <a:path extrusionOk="0" h="13011" w="12049">
                  <a:moveTo>
                    <a:pt x="9632" y="0"/>
                  </a:moveTo>
                  <a:cubicBezTo>
                    <a:pt x="9015" y="0"/>
                    <a:pt x="8403" y="264"/>
                    <a:pt x="7983" y="773"/>
                  </a:cubicBezTo>
                  <a:lnTo>
                    <a:pt x="750" y="9495"/>
                  </a:lnTo>
                  <a:cubicBezTo>
                    <a:pt x="0" y="10403"/>
                    <a:pt x="119" y="11755"/>
                    <a:pt x="1036" y="12515"/>
                  </a:cubicBezTo>
                  <a:cubicBezTo>
                    <a:pt x="1435" y="12849"/>
                    <a:pt x="1922" y="13011"/>
                    <a:pt x="2407" y="13011"/>
                  </a:cubicBezTo>
                  <a:cubicBezTo>
                    <a:pt x="3025" y="13011"/>
                    <a:pt x="3640" y="12747"/>
                    <a:pt x="4066" y="12238"/>
                  </a:cubicBezTo>
                  <a:lnTo>
                    <a:pt x="11288" y="3516"/>
                  </a:lnTo>
                  <a:cubicBezTo>
                    <a:pt x="12048" y="2608"/>
                    <a:pt x="11920" y="1246"/>
                    <a:pt x="11002" y="497"/>
                  </a:cubicBezTo>
                  <a:cubicBezTo>
                    <a:pt x="10603" y="163"/>
                    <a:pt x="10116" y="0"/>
                    <a:pt x="9632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5"/>
            <p:cNvSpPr/>
            <p:nvPr/>
          </p:nvSpPr>
          <p:spPr>
            <a:xfrm>
              <a:off x="4313625" y="3615025"/>
              <a:ext cx="228200" cy="67375"/>
            </a:xfrm>
            <a:custGeom>
              <a:rect b="b" l="l" r="r" t="t"/>
              <a:pathLst>
                <a:path extrusionOk="0" h="2695" w="9128">
                  <a:moveTo>
                    <a:pt x="977" y="1"/>
                  </a:moveTo>
                  <a:cubicBezTo>
                    <a:pt x="444" y="1"/>
                    <a:pt x="0" y="435"/>
                    <a:pt x="0" y="978"/>
                  </a:cubicBezTo>
                  <a:lnTo>
                    <a:pt x="0" y="1728"/>
                  </a:lnTo>
                  <a:cubicBezTo>
                    <a:pt x="0" y="2260"/>
                    <a:pt x="444" y="2694"/>
                    <a:pt x="977" y="2694"/>
                  </a:cubicBezTo>
                  <a:lnTo>
                    <a:pt x="8161" y="2694"/>
                  </a:lnTo>
                  <a:cubicBezTo>
                    <a:pt x="8693" y="2694"/>
                    <a:pt x="9127" y="2260"/>
                    <a:pt x="9127" y="1728"/>
                  </a:cubicBezTo>
                  <a:lnTo>
                    <a:pt x="9127" y="978"/>
                  </a:lnTo>
                  <a:cubicBezTo>
                    <a:pt x="9127" y="435"/>
                    <a:pt x="8693" y="1"/>
                    <a:pt x="816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>
              <a:off x="4111850" y="3805700"/>
              <a:ext cx="150975" cy="474875"/>
            </a:xfrm>
            <a:custGeom>
              <a:rect b="b" l="l" r="r" t="t"/>
              <a:pathLst>
                <a:path extrusionOk="0" h="18995" w="6039">
                  <a:moveTo>
                    <a:pt x="3029" y="1"/>
                  </a:moveTo>
                  <a:cubicBezTo>
                    <a:pt x="1352" y="1"/>
                    <a:pt x="0" y="1353"/>
                    <a:pt x="10" y="3020"/>
                  </a:cubicBezTo>
                  <a:lnTo>
                    <a:pt x="10" y="15976"/>
                  </a:lnTo>
                  <a:cubicBezTo>
                    <a:pt x="10" y="17643"/>
                    <a:pt x="1362" y="18985"/>
                    <a:pt x="3029" y="18995"/>
                  </a:cubicBezTo>
                  <a:cubicBezTo>
                    <a:pt x="4687" y="18985"/>
                    <a:pt x="6039" y="17643"/>
                    <a:pt x="6039" y="15976"/>
                  </a:cubicBezTo>
                  <a:lnTo>
                    <a:pt x="6039" y="3010"/>
                  </a:lnTo>
                  <a:cubicBezTo>
                    <a:pt x="6039" y="1353"/>
                    <a:pt x="4687" y="1"/>
                    <a:pt x="3029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>
              <a:off x="4148350" y="4171225"/>
              <a:ext cx="81425" cy="74400"/>
            </a:xfrm>
            <a:custGeom>
              <a:rect b="b" l="l" r="r" t="t"/>
              <a:pathLst>
                <a:path extrusionOk="0" h="2976" w="3257">
                  <a:moveTo>
                    <a:pt x="1629" y="0"/>
                  </a:moveTo>
                  <a:cubicBezTo>
                    <a:pt x="1246" y="0"/>
                    <a:pt x="864" y="146"/>
                    <a:pt x="573" y="437"/>
                  </a:cubicBezTo>
                  <a:cubicBezTo>
                    <a:pt x="1" y="1019"/>
                    <a:pt x="1" y="1957"/>
                    <a:pt x="573" y="2539"/>
                  </a:cubicBezTo>
                  <a:cubicBezTo>
                    <a:pt x="864" y="2830"/>
                    <a:pt x="1246" y="2975"/>
                    <a:pt x="1629" y="2975"/>
                  </a:cubicBezTo>
                  <a:cubicBezTo>
                    <a:pt x="2011" y="2975"/>
                    <a:pt x="2393" y="2830"/>
                    <a:pt x="2684" y="2539"/>
                  </a:cubicBezTo>
                  <a:cubicBezTo>
                    <a:pt x="3257" y="1957"/>
                    <a:pt x="3257" y="1019"/>
                    <a:pt x="2684" y="437"/>
                  </a:cubicBezTo>
                  <a:cubicBezTo>
                    <a:pt x="2393" y="146"/>
                    <a:pt x="2011" y="0"/>
                    <a:pt x="162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>
              <a:off x="4147600" y="3833625"/>
              <a:ext cx="79950" cy="74450"/>
            </a:xfrm>
            <a:custGeom>
              <a:rect b="b" l="l" r="r" t="t"/>
              <a:pathLst>
                <a:path extrusionOk="0" h="2978" w="3198">
                  <a:moveTo>
                    <a:pt x="1602" y="0"/>
                  </a:moveTo>
                  <a:cubicBezTo>
                    <a:pt x="885" y="0"/>
                    <a:pt x="254" y="522"/>
                    <a:pt x="129" y="1252"/>
                  </a:cubicBezTo>
                  <a:cubicBezTo>
                    <a:pt x="1" y="2061"/>
                    <a:pt x="553" y="2831"/>
                    <a:pt x="1363" y="2959"/>
                  </a:cubicBezTo>
                  <a:cubicBezTo>
                    <a:pt x="1441" y="2972"/>
                    <a:pt x="1519" y="2978"/>
                    <a:pt x="1597" y="2978"/>
                  </a:cubicBezTo>
                  <a:cubicBezTo>
                    <a:pt x="2315" y="2978"/>
                    <a:pt x="2954" y="2456"/>
                    <a:pt x="3070" y="1726"/>
                  </a:cubicBezTo>
                  <a:cubicBezTo>
                    <a:pt x="3198" y="917"/>
                    <a:pt x="2655" y="157"/>
                    <a:pt x="1836" y="19"/>
                  </a:cubicBezTo>
                  <a:cubicBezTo>
                    <a:pt x="1758" y="6"/>
                    <a:pt x="1679" y="0"/>
                    <a:pt x="160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>
              <a:off x="4329650" y="3626125"/>
              <a:ext cx="45175" cy="45175"/>
            </a:xfrm>
            <a:custGeom>
              <a:rect b="b" l="l" r="r" t="t"/>
              <a:pathLst>
                <a:path extrusionOk="0" h="1807" w="1807">
                  <a:moveTo>
                    <a:pt x="899" y="1"/>
                  </a:moveTo>
                  <a:cubicBezTo>
                    <a:pt x="395" y="1"/>
                    <a:pt x="1" y="405"/>
                    <a:pt x="1" y="909"/>
                  </a:cubicBezTo>
                  <a:cubicBezTo>
                    <a:pt x="1" y="1402"/>
                    <a:pt x="395" y="1806"/>
                    <a:pt x="899" y="1806"/>
                  </a:cubicBezTo>
                  <a:cubicBezTo>
                    <a:pt x="1402" y="1806"/>
                    <a:pt x="1806" y="1402"/>
                    <a:pt x="1806" y="909"/>
                  </a:cubicBezTo>
                  <a:cubicBezTo>
                    <a:pt x="1806" y="405"/>
                    <a:pt x="1402" y="1"/>
                    <a:pt x="89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>
              <a:off x="4490975" y="3633525"/>
              <a:ext cx="41475" cy="30875"/>
            </a:xfrm>
            <a:custGeom>
              <a:rect b="b" l="l" r="r" t="t"/>
              <a:pathLst>
                <a:path extrusionOk="0" h="1235" w="1659">
                  <a:moveTo>
                    <a:pt x="833" y="1"/>
                  </a:moveTo>
                  <a:cubicBezTo>
                    <a:pt x="677" y="1"/>
                    <a:pt x="519" y="60"/>
                    <a:pt x="396" y="178"/>
                  </a:cubicBezTo>
                  <a:cubicBezTo>
                    <a:pt x="1" y="563"/>
                    <a:pt x="277" y="1234"/>
                    <a:pt x="830" y="1234"/>
                  </a:cubicBezTo>
                  <a:cubicBezTo>
                    <a:pt x="1382" y="1234"/>
                    <a:pt x="1659" y="563"/>
                    <a:pt x="1264" y="178"/>
                  </a:cubicBezTo>
                  <a:cubicBezTo>
                    <a:pt x="1145" y="60"/>
                    <a:pt x="990" y="1"/>
                    <a:pt x="83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>
              <a:off x="4122950" y="3804575"/>
              <a:ext cx="140875" cy="82800"/>
            </a:xfrm>
            <a:custGeom>
              <a:rect b="b" l="l" r="r" t="t"/>
              <a:pathLst>
                <a:path extrusionOk="0" h="3312" w="5635">
                  <a:moveTo>
                    <a:pt x="2577" y="1"/>
                  </a:moveTo>
                  <a:cubicBezTo>
                    <a:pt x="2389" y="1"/>
                    <a:pt x="2201" y="19"/>
                    <a:pt x="2013" y="56"/>
                  </a:cubicBezTo>
                  <a:cubicBezTo>
                    <a:pt x="1589" y="125"/>
                    <a:pt x="1184" y="283"/>
                    <a:pt x="829" y="520"/>
                  </a:cubicBezTo>
                  <a:cubicBezTo>
                    <a:pt x="592" y="668"/>
                    <a:pt x="375" y="855"/>
                    <a:pt x="188" y="1072"/>
                  </a:cubicBezTo>
                  <a:cubicBezTo>
                    <a:pt x="138" y="1131"/>
                    <a:pt x="89" y="1200"/>
                    <a:pt x="50" y="1260"/>
                  </a:cubicBezTo>
                  <a:cubicBezTo>
                    <a:pt x="30" y="1279"/>
                    <a:pt x="10" y="1309"/>
                    <a:pt x="0" y="1329"/>
                  </a:cubicBezTo>
                  <a:cubicBezTo>
                    <a:pt x="1" y="1329"/>
                    <a:pt x="2" y="1329"/>
                    <a:pt x="3" y="1329"/>
                  </a:cubicBezTo>
                  <a:cubicBezTo>
                    <a:pt x="41" y="1329"/>
                    <a:pt x="271" y="935"/>
                    <a:pt x="869" y="569"/>
                  </a:cubicBezTo>
                  <a:cubicBezTo>
                    <a:pt x="1224" y="352"/>
                    <a:pt x="1618" y="204"/>
                    <a:pt x="2033" y="135"/>
                  </a:cubicBezTo>
                  <a:cubicBezTo>
                    <a:pt x="2212" y="100"/>
                    <a:pt x="2393" y="83"/>
                    <a:pt x="2572" y="83"/>
                  </a:cubicBezTo>
                  <a:cubicBezTo>
                    <a:pt x="3407" y="83"/>
                    <a:pt x="4214" y="452"/>
                    <a:pt x="4766" y="1102"/>
                  </a:cubicBezTo>
                  <a:cubicBezTo>
                    <a:pt x="5042" y="1417"/>
                    <a:pt x="5259" y="1783"/>
                    <a:pt x="5397" y="2177"/>
                  </a:cubicBezTo>
                  <a:cubicBezTo>
                    <a:pt x="5634" y="2848"/>
                    <a:pt x="5555" y="3312"/>
                    <a:pt x="5585" y="3312"/>
                  </a:cubicBezTo>
                  <a:cubicBezTo>
                    <a:pt x="5595" y="3282"/>
                    <a:pt x="5595" y="3253"/>
                    <a:pt x="5595" y="3223"/>
                  </a:cubicBezTo>
                  <a:cubicBezTo>
                    <a:pt x="5595" y="3154"/>
                    <a:pt x="5605" y="3075"/>
                    <a:pt x="5595" y="2996"/>
                  </a:cubicBezTo>
                  <a:cubicBezTo>
                    <a:pt x="5595" y="2710"/>
                    <a:pt x="5546" y="2424"/>
                    <a:pt x="5457" y="2158"/>
                  </a:cubicBezTo>
                  <a:cubicBezTo>
                    <a:pt x="5319" y="1753"/>
                    <a:pt x="5111" y="1378"/>
                    <a:pt x="4825" y="1052"/>
                  </a:cubicBezTo>
                  <a:cubicBezTo>
                    <a:pt x="4266" y="380"/>
                    <a:pt x="3435" y="1"/>
                    <a:pt x="25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>
              <a:off x="4393050" y="3610100"/>
              <a:ext cx="16050" cy="80675"/>
            </a:xfrm>
            <a:custGeom>
              <a:rect b="b" l="l" r="r" t="t"/>
              <a:pathLst>
                <a:path extrusionOk="0" h="3227" w="642">
                  <a:moveTo>
                    <a:pt x="149" y="0"/>
                  </a:moveTo>
                  <a:cubicBezTo>
                    <a:pt x="139" y="10"/>
                    <a:pt x="247" y="178"/>
                    <a:pt x="356" y="464"/>
                  </a:cubicBezTo>
                  <a:cubicBezTo>
                    <a:pt x="425" y="632"/>
                    <a:pt x="474" y="800"/>
                    <a:pt x="504" y="977"/>
                  </a:cubicBezTo>
                  <a:cubicBezTo>
                    <a:pt x="543" y="1194"/>
                    <a:pt x="553" y="1411"/>
                    <a:pt x="543" y="1638"/>
                  </a:cubicBezTo>
                  <a:cubicBezTo>
                    <a:pt x="533" y="1855"/>
                    <a:pt x="504" y="2073"/>
                    <a:pt x="445" y="2290"/>
                  </a:cubicBezTo>
                  <a:cubicBezTo>
                    <a:pt x="395" y="2457"/>
                    <a:pt x="336" y="2625"/>
                    <a:pt x="257" y="2793"/>
                  </a:cubicBezTo>
                  <a:cubicBezTo>
                    <a:pt x="119" y="3069"/>
                    <a:pt x="1" y="3227"/>
                    <a:pt x="11" y="3227"/>
                  </a:cubicBezTo>
                  <a:cubicBezTo>
                    <a:pt x="11" y="3227"/>
                    <a:pt x="50" y="3197"/>
                    <a:pt x="99" y="3128"/>
                  </a:cubicBezTo>
                  <a:cubicBezTo>
                    <a:pt x="178" y="3030"/>
                    <a:pt x="247" y="2931"/>
                    <a:pt x="307" y="2822"/>
                  </a:cubicBezTo>
                  <a:cubicBezTo>
                    <a:pt x="395" y="2655"/>
                    <a:pt x="464" y="2487"/>
                    <a:pt x="524" y="2309"/>
                  </a:cubicBezTo>
                  <a:cubicBezTo>
                    <a:pt x="583" y="2092"/>
                    <a:pt x="622" y="1865"/>
                    <a:pt x="632" y="1638"/>
                  </a:cubicBezTo>
                  <a:cubicBezTo>
                    <a:pt x="642" y="1411"/>
                    <a:pt x="622" y="1184"/>
                    <a:pt x="583" y="967"/>
                  </a:cubicBezTo>
                  <a:cubicBezTo>
                    <a:pt x="543" y="780"/>
                    <a:pt x="484" y="602"/>
                    <a:pt x="415" y="435"/>
                  </a:cubicBezTo>
                  <a:cubicBezTo>
                    <a:pt x="366" y="326"/>
                    <a:pt x="307" y="218"/>
                    <a:pt x="237" y="109"/>
                  </a:cubicBezTo>
                  <a:cubicBezTo>
                    <a:pt x="188" y="40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>
              <a:off x="3737875" y="4158950"/>
              <a:ext cx="2508975" cy="134225"/>
            </a:xfrm>
            <a:custGeom>
              <a:rect b="b" l="l" r="r" t="t"/>
              <a:pathLst>
                <a:path extrusionOk="0" h="5369" w="100359">
                  <a:moveTo>
                    <a:pt x="1945" y="1"/>
                  </a:moveTo>
                  <a:cubicBezTo>
                    <a:pt x="869" y="1"/>
                    <a:pt x="1" y="869"/>
                    <a:pt x="1" y="1944"/>
                  </a:cubicBezTo>
                  <a:lnTo>
                    <a:pt x="1" y="3424"/>
                  </a:lnTo>
                  <a:cubicBezTo>
                    <a:pt x="1" y="4500"/>
                    <a:pt x="869" y="5368"/>
                    <a:pt x="1945" y="5368"/>
                  </a:cubicBezTo>
                  <a:lnTo>
                    <a:pt x="98415" y="5368"/>
                  </a:lnTo>
                  <a:cubicBezTo>
                    <a:pt x="99490" y="5368"/>
                    <a:pt x="100359" y="4500"/>
                    <a:pt x="100359" y="3424"/>
                  </a:cubicBezTo>
                  <a:lnTo>
                    <a:pt x="100359" y="1944"/>
                  </a:lnTo>
                  <a:cubicBezTo>
                    <a:pt x="100359" y="869"/>
                    <a:pt x="99490" y="1"/>
                    <a:pt x="98415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>
              <a:off x="5822550" y="4196050"/>
              <a:ext cx="73275" cy="66675"/>
            </a:xfrm>
            <a:custGeom>
              <a:rect b="b" l="l" r="r" t="t"/>
              <a:pathLst>
                <a:path extrusionOk="0" h="2667" w="2931">
                  <a:moveTo>
                    <a:pt x="1470" y="1"/>
                  </a:moveTo>
                  <a:cubicBezTo>
                    <a:pt x="862" y="1"/>
                    <a:pt x="312" y="415"/>
                    <a:pt x="168" y="1033"/>
                  </a:cubicBezTo>
                  <a:cubicBezTo>
                    <a:pt x="0" y="1743"/>
                    <a:pt x="444" y="2463"/>
                    <a:pt x="1155" y="2631"/>
                  </a:cubicBezTo>
                  <a:cubicBezTo>
                    <a:pt x="1258" y="2655"/>
                    <a:pt x="1360" y="2667"/>
                    <a:pt x="1462" y="2667"/>
                  </a:cubicBezTo>
                  <a:cubicBezTo>
                    <a:pt x="2070" y="2667"/>
                    <a:pt x="2619" y="2253"/>
                    <a:pt x="2763" y="1644"/>
                  </a:cubicBezTo>
                  <a:cubicBezTo>
                    <a:pt x="2931" y="924"/>
                    <a:pt x="2487" y="204"/>
                    <a:pt x="1776" y="36"/>
                  </a:cubicBezTo>
                  <a:cubicBezTo>
                    <a:pt x="1674" y="12"/>
                    <a:pt x="1571" y="1"/>
                    <a:pt x="147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5"/>
            <p:cNvSpPr/>
            <p:nvPr/>
          </p:nvSpPr>
          <p:spPr>
            <a:xfrm>
              <a:off x="6136325" y="4195825"/>
              <a:ext cx="73775" cy="66625"/>
            </a:xfrm>
            <a:custGeom>
              <a:rect b="b" l="l" r="r" t="t"/>
              <a:pathLst>
                <a:path extrusionOk="0" h="2665" w="2951">
                  <a:moveTo>
                    <a:pt x="1475" y="1"/>
                  </a:moveTo>
                  <a:cubicBezTo>
                    <a:pt x="885" y="1"/>
                    <a:pt x="345" y="396"/>
                    <a:pt x="188" y="992"/>
                  </a:cubicBezTo>
                  <a:cubicBezTo>
                    <a:pt x="0" y="1703"/>
                    <a:pt x="424" y="2433"/>
                    <a:pt x="1135" y="2620"/>
                  </a:cubicBezTo>
                  <a:cubicBezTo>
                    <a:pt x="1249" y="2650"/>
                    <a:pt x="1363" y="2665"/>
                    <a:pt x="1475" y="2665"/>
                  </a:cubicBezTo>
                  <a:cubicBezTo>
                    <a:pt x="2065" y="2665"/>
                    <a:pt x="2605" y="2270"/>
                    <a:pt x="2763" y="1673"/>
                  </a:cubicBezTo>
                  <a:cubicBezTo>
                    <a:pt x="2950" y="963"/>
                    <a:pt x="2526" y="233"/>
                    <a:pt x="1816" y="45"/>
                  </a:cubicBezTo>
                  <a:cubicBezTo>
                    <a:pt x="1702" y="15"/>
                    <a:pt x="1588" y="1"/>
                    <a:pt x="1475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5"/>
            <p:cNvSpPr/>
            <p:nvPr/>
          </p:nvSpPr>
          <p:spPr>
            <a:xfrm>
              <a:off x="5507775" y="4196025"/>
              <a:ext cx="73050" cy="66750"/>
            </a:xfrm>
            <a:custGeom>
              <a:rect b="b" l="l" r="r" t="t"/>
              <a:pathLst>
                <a:path extrusionOk="0" h="2670" w="2922">
                  <a:moveTo>
                    <a:pt x="1460" y="0"/>
                  </a:moveTo>
                  <a:cubicBezTo>
                    <a:pt x="1118" y="0"/>
                    <a:pt x="775" y="131"/>
                    <a:pt x="514" y="392"/>
                  </a:cubicBezTo>
                  <a:cubicBezTo>
                    <a:pt x="1" y="915"/>
                    <a:pt x="1" y="1754"/>
                    <a:pt x="514" y="2277"/>
                  </a:cubicBezTo>
                  <a:cubicBezTo>
                    <a:pt x="775" y="2538"/>
                    <a:pt x="1118" y="2669"/>
                    <a:pt x="1460" y="2669"/>
                  </a:cubicBezTo>
                  <a:cubicBezTo>
                    <a:pt x="1802" y="2669"/>
                    <a:pt x="2142" y="2538"/>
                    <a:pt x="2399" y="2277"/>
                  </a:cubicBezTo>
                  <a:cubicBezTo>
                    <a:pt x="2922" y="1754"/>
                    <a:pt x="2922" y="915"/>
                    <a:pt x="2399" y="392"/>
                  </a:cubicBezTo>
                  <a:cubicBezTo>
                    <a:pt x="2142" y="131"/>
                    <a:pt x="1802" y="0"/>
                    <a:pt x="146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5"/>
            <p:cNvSpPr/>
            <p:nvPr/>
          </p:nvSpPr>
          <p:spPr>
            <a:xfrm>
              <a:off x="5191800" y="4195825"/>
              <a:ext cx="75500" cy="66650"/>
            </a:xfrm>
            <a:custGeom>
              <a:rect b="b" l="l" r="r" t="t"/>
              <a:pathLst>
                <a:path extrusionOk="0" h="2666" w="3020">
                  <a:moveTo>
                    <a:pt x="1519" y="0"/>
                  </a:moveTo>
                  <a:cubicBezTo>
                    <a:pt x="1348" y="0"/>
                    <a:pt x="1175" y="34"/>
                    <a:pt x="1007" y="104"/>
                  </a:cubicBezTo>
                  <a:cubicBezTo>
                    <a:pt x="326" y="381"/>
                    <a:pt x="0" y="1160"/>
                    <a:pt x="276" y="1841"/>
                  </a:cubicBezTo>
                  <a:cubicBezTo>
                    <a:pt x="492" y="2354"/>
                    <a:pt x="988" y="2665"/>
                    <a:pt x="1510" y="2665"/>
                  </a:cubicBezTo>
                  <a:cubicBezTo>
                    <a:pt x="1681" y="2665"/>
                    <a:pt x="1855" y="2632"/>
                    <a:pt x="2023" y="2561"/>
                  </a:cubicBezTo>
                  <a:cubicBezTo>
                    <a:pt x="2694" y="2285"/>
                    <a:pt x="3019" y="1505"/>
                    <a:pt x="2743" y="825"/>
                  </a:cubicBezTo>
                  <a:cubicBezTo>
                    <a:pt x="2535" y="312"/>
                    <a:pt x="2041" y="0"/>
                    <a:pt x="15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5"/>
            <p:cNvSpPr/>
            <p:nvPr/>
          </p:nvSpPr>
          <p:spPr>
            <a:xfrm>
              <a:off x="4878275" y="4196050"/>
              <a:ext cx="73275" cy="66675"/>
            </a:xfrm>
            <a:custGeom>
              <a:rect b="b" l="l" r="r" t="t"/>
              <a:pathLst>
                <a:path extrusionOk="0" h="2667" w="2931">
                  <a:moveTo>
                    <a:pt x="1470" y="1"/>
                  </a:moveTo>
                  <a:cubicBezTo>
                    <a:pt x="864" y="1"/>
                    <a:pt x="322" y="415"/>
                    <a:pt x="178" y="1033"/>
                  </a:cubicBezTo>
                  <a:cubicBezTo>
                    <a:pt x="0" y="1743"/>
                    <a:pt x="444" y="2463"/>
                    <a:pt x="1164" y="2631"/>
                  </a:cubicBezTo>
                  <a:cubicBezTo>
                    <a:pt x="1266" y="2655"/>
                    <a:pt x="1368" y="2667"/>
                    <a:pt x="1468" y="2667"/>
                  </a:cubicBezTo>
                  <a:cubicBezTo>
                    <a:pt x="2069" y="2667"/>
                    <a:pt x="2619" y="2253"/>
                    <a:pt x="2763" y="1644"/>
                  </a:cubicBezTo>
                  <a:cubicBezTo>
                    <a:pt x="2931" y="924"/>
                    <a:pt x="2497" y="214"/>
                    <a:pt x="1776" y="36"/>
                  </a:cubicBezTo>
                  <a:cubicBezTo>
                    <a:pt x="1673" y="12"/>
                    <a:pt x="1571" y="1"/>
                    <a:pt x="147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5"/>
            <p:cNvSpPr/>
            <p:nvPr/>
          </p:nvSpPr>
          <p:spPr>
            <a:xfrm>
              <a:off x="4563500" y="4196125"/>
              <a:ext cx="73550" cy="66675"/>
            </a:xfrm>
            <a:custGeom>
              <a:rect b="b" l="l" r="r" t="t"/>
              <a:pathLst>
                <a:path extrusionOk="0" h="2667" w="2942">
                  <a:moveTo>
                    <a:pt x="1468" y="1"/>
                  </a:moveTo>
                  <a:cubicBezTo>
                    <a:pt x="1121" y="1"/>
                    <a:pt x="775" y="137"/>
                    <a:pt x="514" y="408"/>
                  </a:cubicBezTo>
                  <a:cubicBezTo>
                    <a:pt x="1" y="931"/>
                    <a:pt x="11" y="1780"/>
                    <a:pt x="543" y="2293"/>
                  </a:cubicBezTo>
                  <a:cubicBezTo>
                    <a:pt x="799" y="2543"/>
                    <a:pt x="1132" y="2667"/>
                    <a:pt x="1465" y="2667"/>
                  </a:cubicBezTo>
                  <a:cubicBezTo>
                    <a:pt x="1815" y="2667"/>
                    <a:pt x="2165" y="2531"/>
                    <a:pt x="2428" y="2263"/>
                  </a:cubicBezTo>
                  <a:cubicBezTo>
                    <a:pt x="2941" y="1730"/>
                    <a:pt x="2921" y="891"/>
                    <a:pt x="2398" y="378"/>
                  </a:cubicBezTo>
                  <a:cubicBezTo>
                    <a:pt x="2137" y="127"/>
                    <a:pt x="1802" y="1"/>
                    <a:pt x="146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5"/>
            <p:cNvSpPr/>
            <p:nvPr/>
          </p:nvSpPr>
          <p:spPr>
            <a:xfrm>
              <a:off x="4247525" y="4196075"/>
              <a:ext cx="75750" cy="66625"/>
            </a:xfrm>
            <a:custGeom>
              <a:rect b="b" l="l" r="r" t="t"/>
              <a:pathLst>
                <a:path extrusionOk="0" h="2665" w="3030">
                  <a:moveTo>
                    <a:pt x="1519" y="0"/>
                  </a:moveTo>
                  <a:cubicBezTo>
                    <a:pt x="1348" y="0"/>
                    <a:pt x="1174" y="34"/>
                    <a:pt x="1007" y="104"/>
                  </a:cubicBezTo>
                  <a:cubicBezTo>
                    <a:pt x="326" y="380"/>
                    <a:pt x="0" y="1160"/>
                    <a:pt x="286" y="1841"/>
                  </a:cubicBezTo>
                  <a:cubicBezTo>
                    <a:pt x="502" y="2354"/>
                    <a:pt x="992" y="2665"/>
                    <a:pt x="1511" y="2665"/>
                  </a:cubicBezTo>
                  <a:cubicBezTo>
                    <a:pt x="1682" y="2665"/>
                    <a:pt x="1855" y="2632"/>
                    <a:pt x="2023" y="2561"/>
                  </a:cubicBezTo>
                  <a:cubicBezTo>
                    <a:pt x="2704" y="2285"/>
                    <a:pt x="3029" y="1505"/>
                    <a:pt x="2743" y="824"/>
                  </a:cubicBezTo>
                  <a:cubicBezTo>
                    <a:pt x="2535" y="311"/>
                    <a:pt x="2041" y="0"/>
                    <a:pt x="15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5"/>
            <p:cNvSpPr/>
            <p:nvPr/>
          </p:nvSpPr>
          <p:spPr>
            <a:xfrm>
              <a:off x="3934000" y="4195950"/>
              <a:ext cx="73275" cy="66525"/>
            </a:xfrm>
            <a:custGeom>
              <a:rect b="b" l="l" r="r" t="t"/>
              <a:pathLst>
                <a:path extrusionOk="0" h="2661" w="2931">
                  <a:moveTo>
                    <a:pt x="1450" y="1"/>
                  </a:moveTo>
                  <a:cubicBezTo>
                    <a:pt x="853" y="1"/>
                    <a:pt x="311" y="414"/>
                    <a:pt x="168" y="1027"/>
                  </a:cubicBezTo>
                  <a:cubicBezTo>
                    <a:pt x="0" y="1737"/>
                    <a:pt x="444" y="2457"/>
                    <a:pt x="1154" y="2625"/>
                  </a:cubicBezTo>
                  <a:cubicBezTo>
                    <a:pt x="1257" y="2649"/>
                    <a:pt x="1360" y="2661"/>
                    <a:pt x="1462" y="2661"/>
                  </a:cubicBezTo>
                  <a:cubicBezTo>
                    <a:pt x="2069" y="2661"/>
                    <a:pt x="2619" y="2247"/>
                    <a:pt x="2763" y="1639"/>
                  </a:cubicBezTo>
                  <a:cubicBezTo>
                    <a:pt x="2931" y="918"/>
                    <a:pt x="2487" y="208"/>
                    <a:pt x="1766" y="40"/>
                  </a:cubicBezTo>
                  <a:cubicBezTo>
                    <a:pt x="1660" y="14"/>
                    <a:pt x="1554" y="1"/>
                    <a:pt x="145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5"/>
            <p:cNvSpPr/>
            <p:nvPr/>
          </p:nvSpPr>
          <p:spPr>
            <a:xfrm>
              <a:off x="3999100" y="4293150"/>
              <a:ext cx="385100" cy="360650"/>
            </a:xfrm>
            <a:custGeom>
              <a:rect b="b" l="l" r="r" t="t"/>
              <a:pathLst>
                <a:path extrusionOk="0" h="14426" w="15404">
                  <a:moveTo>
                    <a:pt x="198" y="0"/>
                  </a:moveTo>
                  <a:lnTo>
                    <a:pt x="1" y="14426"/>
                  </a:lnTo>
                  <a:lnTo>
                    <a:pt x="15206" y="14426"/>
                  </a:lnTo>
                  <a:lnTo>
                    <a:pt x="15403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5"/>
            <p:cNvSpPr/>
            <p:nvPr/>
          </p:nvSpPr>
          <p:spPr>
            <a:xfrm>
              <a:off x="5683900" y="4293150"/>
              <a:ext cx="383125" cy="359425"/>
            </a:xfrm>
            <a:custGeom>
              <a:rect b="b" l="l" r="r" t="t"/>
              <a:pathLst>
                <a:path extrusionOk="0" h="14377" w="15325">
                  <a:moveTo>
                    <a:pt x="119" y="0"/>
                  </a:moveTo>
                  <a:lnTo>
                    <a:pt x="1" y="14376"/>
                  </a:lnTo>
                  <a:lnTo>
                    <a:pt x="15206" y="14376"/>
                  </a:lnTo>
                  <a:lnTo>
                    <a:pt x="15325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5"/>
            <p:cNvSpPr/>
            <p:nvPr/>
          </p:nvSpPr>
          <p:spPr>
            <a:xfrm>
              <a:off x="4111350" y="4157975"/>
              <a:ext cx="155425" cy="2225"/>
            </a:xfrm>
            <a:custGeom>
              <a:rect b="b" l="l" r="r" t="t"/>
              <a:pathLst>
                <a:path extrusionOk="0" h="89" w="6217">
                  <a:moveTo>
                    <a:pt x="3109" y="0"/>
                  </a:moveTo>
                  <a:cubicBezTo>
                    <a:pt x="1392" y="0"/>
                    <a:pt x="0" y="20"/>
                    <a:pt x="0" y="40"/>
                  </a:cubicBezTo>
                  <a:cubicBezTo>
                    <a:pt x="0" y="69"/>
                    <a:pt x="1392" y="89"/>
                    <a:pt x="3109" y="89"/>
                  </a:cubicBezTo>
                  <a:cubicBezTo>
                    <a:pt x="4825" y="89"/>
                    <a:pt x="6217" y="69"/>
                    <a:pt x="6217" y="40"/>
                  </a:cubicBezTo>
                  <a:cubicBezTo>
                    <a:pt x="6217" y="20"/>
                    <a:pt x="4825" y="0"/>
                    <a:pt x="310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5"/>
            <p:cNvSpPr/>
            <p:nvPr/>
          </p:nvSpPr>
          <p:spPr>
            <a:xfrm>
              <a:off x="3745025" y="4279325"/>
              <a:ext cx="2412775" cy="2250"/>
            </a:xfrm>
            <a:custGeom>
              <a:rect b="b" l="l" r="r" t="t"/>
              <a:pathLst>
                <a:path extrusionOk="0" h="90" w="96511">
                  <a:moveTo>
                    <a:pt x="9769" y="1"/>
                  </a:moveTo>
                  <a:cubicBezTo>
                    <a:pt x="8990" y="1"/>
                    <a:pt x="780" y="30"/>
                    <a:pt x="1" y="30"/>
                  </a:cubicBezTo>
                  <a:lnTo>
                    <a:pt x="1" y="70"/>
                  </a:lnTo>
                  <a:cubicBezTo>
                    <a:pt x="780" y="70"/>
                    <a:pt x="8990" y="89"/>
                    <a:pt x="9769" y="89"/>
                  </a:cubicBezTo>
                  <a:lnTo>
                    <a:pt x="37663" y="89"/>
                  </a:lnTo>
                  <a:lnTo>
                    <a:pt x="68557" y="80"/>
                  </a:lnTo>
                  <a:lnTo>
                    <a:pt x="89377" y="70"/>
                  </a:lnTo>
                  <a:lnTo>
                    <a:pt x="95040" y="60"/>
                  </a:lnTo>
                  <a:lnTo>
                    <a:pt x="96511" y="60"/>
                  </a:lnTo>
                  <a:lnTo>
                    <a:pt x="95031" y="40"/>
                  </a:lnTo>
                  <a:lnTo>
                    <a:pt x="89367" y="30"/>
                  </a:lnTo>
                  <a:lnTo>
                    <a:pt x="68547" y="10"/>
                  </a:lnTo>
                  <a:lnTo>
                    <a:pt x="37663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5"/>
            <p:cNvSpPr/>
            <p:nvPr/>
          </p:nvSpPr>
          <p:spPr>
            <a:xfrm>
              <a:off x="3754900" y="4167100"/>
              <a:ext cx="2475425" cy="113250"/>
            </a:xfrm>
            <a:custGeom>
              <a:rect b="b" l="l" r="r" t="t"/>
              <a:pathLst>
                <a:path extrusionOk="0" h="4530" w="99017">
                  <a:moveTo>
                    <a:pt x="75207" y="0"/>
                  </a:moveTo>
                  <a:cubicBezTo>
                    <a:pt x="61236" y="0"/>
                    <a:pt x="38524" y="13"/>
                    <a:pt x="16368" y="13"/>
                  </a:cubicBezTo>
                  <a:cubicBezTo>
                    <a:pt x="10829" y="13"/>
                    <a:pt x="5325" y="12"/>
                    <a:pt x="1" y="10"/>
                  </a:cubicBezTo>
                  <a:lnTo>
                    <a:pt x="1" y="59"/>
                  </a:lnTo>
                  <a:cubicBezTo>
                    <a:pt x="17748" y="59"/>
                    <a:pt x="37495" y="64"/>
                    <a:pt x="53863" y="64"/>
                  </a:cubicBezTo>
                  <a:cubicBezTo>
                    <a:pt x="62047" y="64"/>
                    <a:pt x="69386" y="63"/>
                    <a:pt x="75207" y="59"/>
                  </a:cubicBezTo>
                  <a:lnTo>
                    <a:pt x="96037" y="49"/>
                  </a:lnTo>
                  <a:cubicBezTo>
                    <a:pt x="96116" y="47"/>
                    <a:pt x="96195" y="46"/>
                    <a:pt x="96275" y="46"/>
                  </a:cubicBezTo>
                  <a:cubicBezTo>
                    <a:pt x="96491" y="46"/>
                    <a:pt x="96708" y="55"/>
                    <a:pt x="96925" y="69"/>
                  </a:cubicBezTo>
                  <a:cubicBezTo>
                    <a:pt x="97201" y="109"/>
                    <a:pt x="97467" y="207"/>
                    <a:pt x="97714" y="345"/>
                  </a:cubicBezTo>
                  <a:cubicBezTo>
                    <a:pt x="98158" y="592"/>
                    <a:pt x="98503" y="997"/>
                    <a:pt x="98691" y="1470"/>
                  </a:cubicBezTo>
                  <a:cubicBezTo>
                    <a:pt x="98849" y="1875"/>
                    <a:pt x="98888" y="2319"/>
                    <a:pt x="98799" y="2743"/>
                  </a:cubicBezTo>
                  <a:cubicBezTo>
                    <a:pt x="98720" y="3098"/>
                    <a:pt x="98563" y="3434"/>
                    <a:pt x="98336" y="3710"/>
                  </a:cubicBezTo>
                  <a:cubicBezTo>
                    <a:pt x="98148" y="3927"/>
                    <a:pt x="97931" y="4115"/>
                    <a:pt x="97675" y="4253"/>
                  </a:cubicBezTo>
                  <a:cubicBezTo>
                    <a:pt x="97497" y="4351"/>
                    <a:pt x="97300" y="4421"/>
                    <a:pt x="97102" y="4470"/>
                  </a:cubicBezTo>
                  <a:cubicBezTo>
                    <a:pt x="96984" y="4499"/>
                    <a:pt x="96856" y="4509"/>
                    <a:pt x="96737" y="4519"/>
                  </a:cubicBezTo>
                  <a:lnTo>
                    <a:pt x="96609" y="4529"/>
                  </a:lnTo>
                  <a:lnTo>
                    <a:pt x="96737" y="4529"/>
                  </a:lnTo>
                  <a:cubicBezTo>
                    <a:pt x="96856" y="4519"/>
                    <a:pt x="96984" y="4509"/>
                    <a:pt x="97102" y="4480"/>
                  </a:cubicBezTo>
                  <a:cubicBezTo>
                    <a:pt x="97309" y="4430"/>
                    <a:pt x="97497" y="4361"/>
                    <a:pt x="97684" y="4263"/>
                  </a:cubicBezTo>
                  <a:cubicBezTo>
                    <a:pt x="97931" y="4125"/>
                    <a:pt x="98158" y="3947"/>
                    <a:pt x="98346" y="3730"/>
                  </a:cubicBezTo>
                  <a:cubicBezTo>
                    <a:pt x="98868" y="3098"/>
                    <a:pt x="99016" y="2230"/>
                    <a:pt x="98711" y="1460"/>
                  </a:cubicBezTo>
                  <a:lnTo>
                    <a:pt x="98720" y="1460"/>
                  </a:lnTo>
                  <a:cubicBezTo>
                    <a:pt x="98533" y="977"/>
                    <a:pt x="98178" y="572"/>
                    <a:pt x="97734" y="326"/>
                  </a:cubicBezTo>
                  <a:cubicBezTo>
                    <a:pt x="97487" y="178"/>
                    <a:pt x="97211" y="89"/>
                    <a:pt x="96935" y="49"/>
                  </a:cubicBezTo>
                  <a:cubicBezTo>
                    <a:pt x="96705" y="27"/>
                    <a:pt x="96481" y="16"/>
                    <a:pt x="96259" y="16"/>
                  </a:cubicBezTo>
                  <a:cubicBezTo>
                    <a:pt x="96185" y="16"/>
                    <a:pt x="96111" y="17"/>
                    <a:pt x="96037" y="20"/>
                  </a:cubicBezTo>
                  <a:lnTo>
                    <a:pt x="75207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5"/>
            <p:cNvSpPr/>
            <p:nvPr/>
          </p:nvSpPr>
          <p:spPr>
            <a:xfrm>
              <a:off x="2812100" y="4158950"/>
              <a:ext cx="974650" cy="134225"/>
            </a:xfrm>
            <a:custGeom>
              <a:rect b="b" l="l" r="r" t="t"/>
              <a:pathLst>
                <a:path extrusionOk="0" h="5369" w="38986">
                  <a:moveTo>
                    <a:pt x="1944" y="1"/>
                  </a:moveTo>
                  <a:cubicBezTo>
                    <a:pt x="879" y="1"/>
                    <a:pt x="1" y="869"/>
                    <a:pt x="11" y="1944"/>
                  </a:cubicBezTo>
                  <a:lnTo>
                    <a:pt x="11" y="3424"/>
                  </a:lnTo>
                  <a:cubicBezTo>
                    <a:pt x="11" y="4490"/>
                    <a:pt x="879" y="5368"/>
                    <a:pt x="1944" y="5368"/>
                  </a:cubicBezTo>
                  <a:lnTo>
                    <a:pt x="38985" y="5329"/>
                  </a:lnTo>
                  <a:lnTo>
                    <a:pt x="38985" y="20"/>
                  </a:lnTo>
                  <a:lnTo>
                    <a:pt x="1944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5"/>
            <p:cNvSpPr/>
            <p:nvPr/>
          </p:nvSpPr>
          <p:spPr>
            <a:xfrm>
              <a:off x="2655950" y="3972700"/>
              <a:ext cx="100925" cy="218825"/>
            </a:xfrm>
            <a:custGeom>
              <a:rect b="b" l="l" r="r" t="t"/>
              <a:pathLst>
                <a:path extrusionOk="0" h="8753" w="4037">
                  <a:moveTo>
                    <a:pt x="1" y="1"/>
                  </a:moveTo>
                  <a:cubicBezTo>
                    <a:pt x="1" y="11"/>
                    <a:pt x="139" y="50"/>
                    <a:pt x="386" y="129"/>
                  </a:cubicBezTo>
                  <a:cubicBezTo>
                    <a:pt x="741" y="257"/>
                    <a:pt x="1076" y="435"/>
                    <a:pt x="1372" y="642"/>
                  </a:cubicBezTo>
                  <a:cubicBezTo>
                    <a:pt x="1826" y="968"/>
                    <a:pt x="2221" y="1353"/>
                    <a:pt x="2547" y="1797"/>
                  </a:cubicBezTo>
                  <a:cubicBezTo>
                    <a:pt x="2941" y="2339"/>
                    <a:pt x="3257" y="2951"/>
                    <a:pt x="3474" y="3593"/>
                  </a:cubicBezTo>
                  <a:cubicBezTo>
                    <a:pt x="3681" y="4234"/>
                    <a:pt x="3810" y="4895"/>
                    <a:pt x="3879" y="5566"/>
                  </a:cubicBezTo>
                  <a:cubicBezTo>
                    <a:pt x="3948" y="6188"/>
                    <a:pt x="3977" y="6750"/>
                    <a:pt x="3977" y="7224"/>
                  </a:cubicBezTo>
                  <a:lnTo>
                    <a:pt x="3977" y="8339"/>
                  </a:lnTo>
                  <a:lnTo>
                    <a:pt x="3977" y="8644"/>
                  </a:lnTo>
                  <a:cubicBezTo>
                    <a:pt x="3977" y="8684"/>
                    <a:pt x="3977" y="8714"/>
                    <a:pt x="3977" y="8753"/>
                  </a:cubicBezTo>
                  <a:cubicBezTo>
                    <a:pt x="3987" y="8714"/>
                    <a:pt x="3997" y="8684"/>
                    <a:pt x="3997" y="8644"/>
                  </a:cubicBezTo>
                  <a:cubicBezTo>
                    <a:pt x="3997" y="8566"/>
                    <a:pt x="4007" y="8467"/>
                    <a:pt x="4007" y="8339"/>
                  </a:cubicBezTo>
                  <a:cubicBezTo>
                    <a:pt x="4017" y="8082"/>
                    <a:pt x="4027" y="7697"/>
                    <a:pt x="4027" y="7224"/>
                  </a:cubicBezTo>
                  <a:cubicBezTo>
                    <a:pt x="4036" y="6661"/>
                    <a:pt x="4007" y="6109"/>
                    <a:pt x="3958" y="5556"/>
                  </a:cubicBezTo>
                  <a:cubicBezTo>
                    <a:pt x="3888" y="4875"/>
                    <a:pt x="3760" y="4204"/>
                    <a:pt x="3553" y="3563"/>
                  </a:cubicBezTo>
                  <a:cubicBezTo>
                    <a:pt x="3336" y="2912"/>
                    <a:pt x="3010" y="2300"/>
                    <a:pt x="2606" y="1747"/>
                  </a:cubicBezTo>
                  <a:cubicBezTo>
                    <a:pt x="2270" y="1303"/>
                    <a:pt x="1866" y="909"/>
                    <a:pt x="1402" y="593"/>
                  </a:cubicBezTo>
                  <a:cubicBezTo>
                    <a:pt x="1096" y="386"/>
                    <a:pt x="761" y="218"/>
                    <a:pt x="396" y="100"/>
                  </a:cubicBezTo>
                  <a:cubicBezTo>
                    <a:pt x="307" y="70"/>
                    <a:pt x="208" y="40"/>
                    <a:pt x="99" y="21"/>
                  </a:cubicBezTo>
                  <a:cubicBezTo>
                    <a:pt x="70" y="11"/>
                    <a:pt x="30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5"/>
            <p:cNvSpPr/>
            <p:nvPr/>
          </p:nvSpPr>
          <p:spPr>
            <a:xfrm>
              <a:off x="2669525" y="3942625"/>
              <a:ext cx="101650" cy="248900"/>
            </a:xfrm>
            <a:custGeom>
              <a:rect b="b" l="l" r="r" t="t"/>
              <a:pathLst>
                <a:path extrusionOk="0" h="9956" w="4066">
                  <a:moveTo>
                    <a:pt x="1" y="0"/>
                  </a:moveTo>
                  <a:cubicBezTo>
                    <a:pt x="1" y="10"/>
                    <a:pt x="149" y="69"/>
                    <a:pt x="405" y="198"/>
                  </a:cubicBezTo>
                  <a:cubicBezTo>
                    <a:pt x="770" y="385"/>
                    <a:pt x="1106" y="612"/>
                    <a:pt x="1411" y="888"/>
                  </a:cubicBezTo>
                  <a:cubicBezTo>
                    <a:pt x="1865" y="1283"/>
                    <a:pt x="2270" y="1747"/>
                    <a:pt x="2596" y="2260"/>
                  </a:cubicBezTo>
                  <a:cubicBezTo>
                    <a:pt x="2990" y="2881"/>
                    <a:pt x="3296" y="3562"/>
                    <a:pt x="3503" y="4273"/>
                  </a:cubicBezTo>
                  <a:cubicBezTo>
                    <a:pt x="3711" y="4983"/>
                    <a:pt x="3849" y="5713"/>
                    <a:pt x="3918" y="6453"/>
                  </a:cubicBezTo>
                  <a:cubicBezTo>
                    <a:pt x="3987" y="7134"/>
                    <a:pt x="4007" y="7756"/>
                    <a:pt x="4007" y="8279"/>
                  </a:cubicBezTo>
                  <a:cubicBezTo>
                    <a:pt x="4016" y="8802"/>
                    <a:pt x="4016" y="9216"/>
                    <a:pt x="4016" y="9512"/>
                  </a:cubicBezTo>
                  <a:lnTo>
                    <a:pt x="4016" y="9838"/>
                  </a:lnTo>
                  <a:cubicBezTo>
                    <a:pt x="4016" y="9877"/>
                    <a:pt x="4016" y="9917"/>
                    <a:pt x="4026" y="9956"/>
                  </a:cubicBezTo>
                  <a:cubicBezTo>
                    <a:pt x="4036" y="9926"/>
                    <a:pt x="4036" y="9887"/>
                    <a:pt x="4036" y="9847"/>
                  </a:cubicBezTo>
                  <a:cubicBezTo>
                    <a:pt x="4036" y="9759"/>
                    <a:pt x="4046" y="9650"/>
                    <a:pt x="4046" y="9512"/>
                  </a:cubicBezTo>
                  <a:cubicBezTo>
                    <a:pt x="4056" y="9216"/>
                    <a:pt x="4066" y="8802"/>
                    <a:pt x="4066" y="8279"/>
                  </a:cubicBezTo>
                  <a:cubicBezTo>
                    <a:pt x="4066" y="7756"/>
                    <a:pt x="4056" y="7144"/>
                    <a:pt x="3997" y="6453"/>
                  </a:cubicBezTo>
                  <a:cubicBezTo>
                    <a:pt x="3928" y="5713"/>
                    <a:pt x="3789" y="4973"/>
                    <a:pt x="3592" y="4253"/>
                  </a:cubicBezTo>
                  <a:cubicBezTo>
                    <a:pt x="3375" y="3533"/>
                    <a:pt x="3069" y="2842"/>
                    <a:pt x="2665" y="2210"/>
                  </a:cubicBezTo>
                  <a:cubicBezTo>
                    <a:pt x="2329" y="1697"/>
                    <a:pt x="1925" y="1234"/>
                    <a:pt x="1451" y="839"/>
                  </a:cubicBezTo>
                  <a:cubicBezTo>
                    <a:pt x="1135" y="572"/>
                    <a:pt x="790" y="346"/>
                    <a:pt x="425" y="168"/>
                  </a:cubicBezTo>
                  <a:cubicBezTo>
                    <a:pt x="316" y="119"/>
                    <a:pt x="218" y="69"/>
                    <a:pt x="109" y="40"/>
                  </a:cubicBezTo>
                  <a:cubicBezTo>
                    <a:pt x="79" y="20"/>
                    <a:pt x="40" y="1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5"/>
            <p:cNvSpPr/>
            <p:nvPr/>
          </p:nvSpPr>
          <p:spPr>
            <a:xfrm>
              <a:off x="2318000" y="3731950"/>
              <a:ext cx="23975" cy="202050"/>
            </a:xfrm>
            <a:custGeom>
              <a:rect b="b" l="l" r="r" t="t"/>
              <a:pathLst>
                <a:path extrusionOk="0" h="8082" w="959">
                  <a:moveTo>
                    <a:pt x="1" y="1"/>
                  </a:moveTo>
                  <a:lnTo>
                    <a:pt x="218" y="8082"/>
                  </a:lnTo>
                  <a:lnTo>
                    <a:pt x="869" y="8072"/>
                  </a:lnTo>
                  <a:cubicBezTo>
                    <a:pt x="869" y="8072"/>
                    <a:pt x="958" y="90"/>
                    <a:pt x="90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>
              <a:off x="2300750" y="3906850"/>
              <a:ext cx="60950" cy="78725"/>
            </a:xfrm>
            <a:custGeom>
              <a:rect b="b" l="l" r="r" t="t"/>
              <a:pathLst>
                <a:path extrusionOk="0" h="3149" w="2438">
                  <a:moveTo>
                    <a:pt x="849" y="0"/>
                  </a:moveTo>
                  <a:lnTo>
                    <a:pt x="819" y="1125"/>
                  </a:lnTo>
                  <a:lnTo>
                    <a:pt x="30" y="1717"/>
                  </a:lnTo>
                  <a:lnTo>
                    <a:pt x="0" y="2398"/>
                  </a:lnTo>
                  <a:lnTo>
                    <a:pt x="612" y="3148"/>
                  </a:lnTo>
                  <a:lnTo>
                    <a:pt x="573" y="1994"/>
                  </a:lnTo>
                  <a:lnTo>
                    <a:pt x="1165" y="1688"/>
                  </a:lnTo>
                  <a:lnTo>
                    <a:pt x="1855" y="2053"/>
                  </a:lnTo>
                  <a:lnTo>
                    <a:pt x="1875" y="3118"/>
                  </a:lnTo>
                  <a:lnTo>
                    <a:pt x="2437" y="2349"/>
                  </a:lnTo>
                  <a:lnTo>
                    <a:pt x="2437" y="1609"/>
                  </a:lnTo>
                  <a:lnTo>
                    <a:pt x="1589" y="1165"/>
                  </a:lnTo>
                  <a:lnTo>
                    <a:pt x="1599" y="40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>
              <a:off x="2410025" y="3686700"/>
              <a:ext cx="263225" cy="284025"/>
            </a:xfrm>
            <a:custGeom>
              <a:rect b="b" l="l" r="r" t="t"/>
              <a:pathLst>
                <a:path extrusionOk="0" h="11361" w="10529">
                  <a:moveTo>
                    <a:pt x="2108" y="0"/>
                  </a:moveTo>
                  <a:cubicBezTo>
                    <a:pt x="1689" y="0"/>
                    <a:pt x="1268" y="140"/>
                    <a:pt x="918" y="429"/>
                  </a:cubicBezTo>
                  <a:cubicBezTo>
                    <a:pt x="119" y="1090"/>
                    <a:pt x="0" y="2275"/>
                    <a:pt x="661" y="3074"/>
                  </a:cubicBezTo>
                  <a:lnTo>
                    <a:pt x="6976" y="10681"/>
                  </a:lnTo>
                  <a:cubicBezTo>
                    <a:pt x="7347" y="11129"/>
                    <a:pt x="7882" y="11360"/>
                    <a:pt x="8421" y="11360"/>
                  </a:cubicBezTo>
                  <a:cubicBezTo>
                    <a:pt x="8844" y="11360"/>
                    <a:pt x="9270" y="11218"/>
                    <a:pt x="9621" y="10928"/>
                  </a:cubicBezTo>
                  <a:cubicBezTo>
                    <a:pt x="10410" y="10267"/>
                    <a:pt x="10529" y="9083"/>
                    <a:pt x="9867" y="8284"/>
                  </a:cubicBezTo>
                  <a:lnTo>
                    <a:pt x="3553" y="676"/>
                  </a:lnTo>
                  <a:cubicBezTo>
                    <a:pt x="3181" y="232"/>
                    <a:pt x="2646" y="0"/>
                    <a:pt x="2108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>
              <a:off x="2301975" y="3703600"/>
              <a:ext cx="199350" cy="58975"/>
            </a:xfrm>
            <a:custGeom>
              <a:rect b="b" l="l" r="r" t="t"/>
              <a:pathLst>
                <a:path extrusionOk="0" h="2359" w="7974">
                  <a:moveTo>
                    <a:pt x="1175" y="0"/>
                  </a:moveTo>
                  <a:cubicBezTo>
                    <a:pt x="524" y="0"/>
                    <a:pt x="1" y="523"/>
                    <a:pt x="1" y="1174"/>
                  </a:cubicBezTo>
                  <a:cubicBezTo>
                    <a:pt x="1" y="1825"/>
                    <a:pt x="524" y="2358"/>
                    <a:pt x="1175" y="2358"/>
                  </a:cubicBezTo>
                  <a:lnTo>
                    <a:pt x="6789" y="2358"/>
                  </a:lnTo>
                  <a:cubicBezTo>
                    <a:pt x="7440" y="2358"/>
                    <a:pt x="7973" y="1825"/>
                    <a:pt x="7973" y="1174"/>
                  </a:cubicBezTo>
                  <a:cubicBezTo>
                    <a:pt x="7973" y="523"/>
                    <a:pt x="7440" y="0"/>
                    <a:pt x="6789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>
              <a:off x="2545700" y="3870100"/>
              <a:ext cx="131750" cy="414425"/>
            </a:xfrm>
            <a:custGeom>
              <a:rect b="b" l="l" r="r" t="t"/>
              <a:pathLst>
                <a:path extrusionOk="0" h="16577" w="5270">
                  <a:moveTo>
                    <a:pt x="1905" y="0"/>
                  </a:moveTo>
                  <a:cubicBezTo>
                    <a:pt x="849" y="0"/>
                    <a:pt x="0" y="849"/>
                    <a:pt x="0" y="1905"/>
                  </a:cubicBezTo>
                  <a:lnTo>
                    <a:pt x="0" y="14673"/>
                  </a:lnTo>
                  <a:cubicBezTo>
                    <a:pt x="0" y="15728"/>
                    <a:pt x="849" y="16577"/>
                    <a:pt x="1905" y="16577"/>
                  </a:cubicBezTo>
                  <a:lnTo>
                    <a:pt x="3355" y="16577"/>
                  </a:lnTo>
                  <a:cubicBezTo>
                    <a:pt x="4421" y="16577"/>
                    <a:pt x="5269" y="15728"/>
                    <a:pt x="5269" y="14673"/>
                  </a:cubicBezTo>
                  <a:lnTo>
                    <a:pt x="5269" y="1905"/>
                  </a:lnTo>
                  <a:cubicBezTo>
                    <a:pt x="5269" y="849"/>
                    <a:pt x="4421" y="0"/>
                    <a:pt x="3355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>
              <a:off x="2573825" y="4189200"/>
              <a:ext cx="72525" cy="64950"/>
            </a:xfrm>
            <a:custGeom>
              <a:rect b="b" l="l" r="r" t="t"/>
              <a:pathLst>
                <a:path extrusionOk="0" h="2598" w="2901">
                  <a:moveTo>
                    <a:pt x="1448" y="1"/>
                  </a:moveTo>
                  <a:cubicBezTo>
                    <a:pt x="1091" y="1"/>
                    <a:pt x="738" y="147"/>
                    <a:pt x="484" y="438"/>
                  </a:cubicBezTo>
                  <a:cubicBezTo>
                    <a:pt x="0" y="971"/>
                    <a:pt x="49" y="1790"/>
                    <a:pt x="582" y="2264"/>
                  </a:cubicBezTo>
                  <a:cubicBezTo>
                    <a:pt x="834" y="2488"/>
                    <a:pt x="1145" y="2598"/>
                    <a:pt x="1453" y="2598"/>
                  </a:cubicBezTo>
                  <a:cubicBezTo>
                    <a:pt x="1810" y="2598"/>
                    <a:pt x="2163" y="2451"/>
                    <a:pt x="2418" y="2165"/>
                  </a:cubicBezTo>
                  <a:cubicBezTo>
                    <a:pt x="2901" y="1622"/>
                    <a:pt x="2852" y="803"/>
                    <a:pt x="2319" y="330"/>
                  </a:cubicBezTo>
                  <a:cubicBezTo>
                    <a:pt x="2067" y="110"/>
                    <a:pt x="1756" y="1"/>
                    <a:pt x="144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>
              <a:off x="2575800" y="3894450"/>
              <a:ext cx="71300" cy="64975"/>
            </a:xfrm>
            <a:custGeom>
              <a:rect b="b" l="l" r="r" t="t"/>
              <a:pathLst>
                <a:path extrusionOk="0" h="2599" w="2852">
                  <a:moveTo>
                    <a:pt x="1427" y="1"/>
                  </a:moveTo>
                  <a:cubicBezTo>
                    <a:pt x="1095" y="1"/>
                    <a:pt x="765" y="126"/>
                    <a:pt x="513" y="378"/>
                  </a:cubicBezTo>
                  <a:cubicBezTo>
                    <a:pt x="0" y="891"/>
                    <a:pt x="0" y="1710"/>
                    <a:pt x="513" y="2213"/>
                  </a:cubicBezTo>
                  <a:cubicBezTo>
                    <a:pt x="765" y="2470"/>
                    <a:pt x="1095" y="2598"/>
                    <a:pt x="1427" y="2598"/>
                  </a:cubicBezTo>
                  <a:cubicBezTo>
                    <a:pt x="1759" y="2598"/>
                    <a:pt x="2092" y="2470"/>
                    <a:pt x="2348" y="2213"/>
                  </a:cubicBezTo>
                  <a:cubicBezTo>
                    <a:pt x="2852" y="1710"/>
                    <a:pt x="2852" y="891"/>
                    <a:pt x="2348" y="378"/>
                  </a:cubicBezTo>
                  <a:cubicBezTo>
                    <a:pt x="2092" y="126"/>
                    <a:pt x="1759" y="1"/>
                    <a:pt x="142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5"/>
            <p:cNvSpPr/>
            <p:nvPr/>
          </p:nvSpPr>
          <p:spPr>
            <a:xfrm>
              <a:off x="2448000" y="3713200"/>
              <a:ext cx="39500" cy="39500"/>
            </a:xfrm>
            <a:custGeom>
              <a:rect b="b" l="l" r="r" t="t"/>
              <a:pathLst>
                <a:path extrusionOk="0" h="1580" w="1580">
                  <a:moveTo>
                    <a:pt x="790" y="1"/>
                  </a:moveTo>
                  <a:cubicBezTo>
                    <a:pt x="356" y="1"/>
                    <a:pt x="1" y="356"/>
                    <a:pt x="1" y="790"/>
                  </a:cubicBezTo>
                  <a:cubicBezTo>
                    <a:pt x="1" y="1224"/>
                    <a:pt x="356" y="1580"/>
                    <a:pt x="790" y="1580"/>
                  </a:cubicBezTo>
                  <a:cubicBezTo>
                    <a:pt x="1224" y="1580"/>
                    <a:pt x="1580" y="1224"/>
                    <a:pt x="1580" y="790"/>
                  </a:cubicBezTo>
                  <a:cubicBezTo>
                    <a:pt x="1580" y="356"/>
                    <a:pt x="1224" y="1"/>
                    <a:pt x="79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5"/>
            <p:cNvSpPr/>
            <p:nvPr/>
          </p:nvSpPr>
          <p:spPr>
            <a:xfrm>
              <a:off x="2315050" y="3719625"/>
              <a:ext cx="26675" cy="26900"/>
            </a:xfrm>
            <a:custGeom>
              <a:rect b="b" l="l" r="r" t="t"/>
              <a:pathLst>
                <a:path extrusionOk="0" h="1076" w="1067">
                  <a:moveTo>
                    <a:pt x="533" y="0"/>
                  </a:moveTo>
                  <a:cubicBezTo>
                    <a:pt x="237" y="0"/>
                    <a:pt x="1" y="237"/>
                    <a:pt x="1" y="533"/>
                  </a:cubicBezTo>
                  <a:cubicBezTo>
                    <a:pt x="1" y="829"/>
                    <a:pt x="237" y="1076"/>
                    <a:pt x="533" y="1076"/>
                  </a:cubicBezTo>
                  <a:cubicBezTo>
                    <a:pt x="829" y="1076"/>
                    <a:pt x="1066" y="829"/>
                    <a:pt x="1066" y="533"/>
                  </a:cubicBezTo>
                  <a:cubicBezTo>
                    <a:pt x="1066" y="237"/>
                    <a:pt x="829" y="0"/>
                    <a:pt x="53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5"/>
            <p:cNvSpPr/>
            <p:nvPr/>
          </p:nvSpPr>
          <p:spPr>
            <a:xfrm>
              <a:off x="2545450" y="3868825"/>
              <a:ext cx="122125" cy="72575"/>
            </a:xfrm>
            <a:custGeom>
              <a:rect b="b" l="l" r="r" t="t"/>
              <a:pathLst>
                <a:path extrusionOk="0" h="2903" w="4885">
                  <a:moveTo>
                    <a:pt x="2632" y="0"/>
                  </a:moveTo>
                  <a:cubicBezTo>
                    <a:pt x="1884" y="0"/>
                    <a:pt x="1163" y="332"/>
                    <a:pt x="671" y="920"/>
                  </a:cubicBezTo>
                  <a:cubicBezTo>
                    <a:pt x="425" y="1206"/>
                    <a:pt x="237" y="1531"/>
                    <a:pt x="129" y="1887"/>
                  </a:cubicBezTo>
                  <a:cubicBezTo>
                    <a:pt x="50" y="2123"/>
                    <a:pt x="0" y="2370"/>
                    <a:pt x="0" y="2627"/>
                  </a:cubicBezTo>
                  <a:cubicBezTo>
                    <a:pt x="0" y="2696"/>
                    <a:pt x="0" y="2765"/>
                    <a:pt x="10" y="2834"/>
                  </a:cubicBezTo>
                  <a:cubicBezTo>
                    <a:pt x="10" y="2854"/>
                    <a:pt x="10" y="2873"/>
                    <a:pt x="20" y="2903"/>
                  </a:cubicBezTo>
                  <a:cubicBezTo>
                    <a:pt x="20" y="2557"/>
                    <a:pt x="79" y="2222"/>
                    <a:pt x="188" y="1906"/>
                  </a:cubicBezTo>
                  <a:cubicBezTo>
                    <a:pt x="306" y="1561"/>
                    <a:pt x="494" y="1245"/>
                    <a:pt x="731" y="979"/>
                  </a:cubicBezTo>
                  <a:cubicBezTo>
                    <a:pt x="1220" y="408"/>
                    <a:pt x="1924" y="87"/>
                    <a:pt x="2661" y="87"/>
                  </a:cubicBezTo>
                  <a:cubicBezTo>
                    <a:pt x="2816" y="87"/>
                    <a:pt x="2972" y="101"/>
                    <a:pt x="3128" y="130"/>
                  </a:cubicBezTo>
                  <a:cubicBezTo>
                    <a:pt x="3483" y="189"/>
                    <a:pt x="3829" y="318"/>
                    <a:pt x="4135" y="505"/>
                  </a:cubicBezTo>
                  <a:cubicBezTo>
                    <a:pt x="4421" y="693"/>
                    <a:pt x="4677" y="910"/>
                    <a:pt x="4885" y="1166"/>
                  </a:cubicBezTo>
                  <a:cubicBezTo>
                    <a:pt x="4885" y="1147"/>
                    <a:pt x="4865" y="1127"/>
                    <a:pt x="4855" y="1107"/>
                  </a:cubicBezTo>
                  <a:cubicBezTo>
                    <a:pt x="4816" y="1058"/>
                    <a:pt x="4776" y="999"/>
                    <a:pt x="4727" y="949"/>
                  </a:cubicBezTo>
                  <a:cubicBezTo>
                    <a:pt x="4569" y="752"/>
                    <a:pt x="4381" y="584"/>
                    <a:pt x="4164" y="456"/>
                  </a:cubicBezTo>
                  <a:cubicBezTo>
                    <a:pt x="3858" y="249"/>
                    <a:pt x="3503" y="110"/>
                    <a:pt x="3138" y="51"/>
                  </a:cubicBezTo>
                  <a:cubicBezTo>
                    <a:pt x="2970" y="17"/>
                    <a:pt x="2800" y="0"/>
                    <a:pt x="26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5"/>
            <p:cNvSpPr/>
            <p:nvPr/>
          </p:nvSpPr>
          <p:spPr>
            <a:xfrm>
              <a:off x="2417925" y="3699350"/>
              <a:ext cx="14325" cy="70400"/>
            </a:xfrm>
            <a:custGeom>
              <a:rect b="b" l="l" r="r" t="t"/>
              <a:pathLst>
                <a:path extrusionOk="0" h="2816" w="573">
                  <a:moveTo>
                    <a:pt x="431" y="1"/>
                  </a:moveTo>
                  <a:cubicBezTo>
                    <a:pt x="420" y="1"/>
                    <a:pt x="401" y="39"/>
                    <a:pt x="365" y="101"/>
                  </a:cubicBezTo>
                  <a:cubicBezTo>
                    <a:pt x="296" y="190"/>
                    <a:pt x="247" y="279"/>
                    <a:pt x="207" y="387"/>
                  </a:cubicBezTo>
                  <a:cubicBezTo>
                    <a:pt x="138" y="525"/>
                    <a:pt x="89" y="683"/>
                    <a:pt x="59" y="841"/>
                  </a:cubicBezTo>
                  <a:cubicBezTo>
                    <a:pt x="20" y="1038"/>
                    <a:pt x="0" y="1236"/>
                    <a:pt x="10" y="1433"/>
                  </a:cubicBezTo>
                  <a:cubicBezTo>
                    <a:pt x="20" y="1630"/>
                    <a:pt x="49" y="1828"/>
                    <a:pt x="109" y="2025"/>
                  </a:cubicBezTo>
                  <a:cubicBezTo>
                    <a:pt x="158" y="2173"/>
                    <a:pt x="217" y="2321"/>
                    <a:pt x="296" y="2459"/>
                  </a:cubicBezTo>
                  <a:cubicBezTo>
                    <a:pt x="345" y="2558"/>
                    <a:pt x="405" y="2647"/>
                    <a:pt x="474" y="2726"/>
                  </a:cubicBezTo>
                  <a:cubicBezTo>
                    <a:pt x="518" y="2779"/>
                    <a:pt x="538" y="2816"/>
                    <a:pt x="556" y="2816"/>
                  </a:cubicBezTo>
                  <a:cubicBezTo>
                    <a:pt x="558" y="2816"/>
                    <a:pt x="560" y="2815"/>
                    <a:pt x="563" y="2814"/>
                  </a:cubicBezTo>
                  <a:cubicBezTo>
                    <a:pt x="572" y="2805"/>
                    <a:pt x="474" y="2676"/>
                    <a:pt x="345" y="2430"/>
                  </a:cubicBezTo>
                  <a:cubicBezTo>
                    <a:pt x="40" y="1798"/>
                    <a:pt x="10" y="1058"/>
                    <a:pt x="257" y="397"/>
                  </a:cubicBezTo>
                  <a:cubicBezTo>
                    <a:pt x="355" y="150"/>
                    <a:pt x="444" y="12"/>
                    <a:pt x="434" y="2"/>
                  </a:cubicBezTo>
                  <a:cubicBezTo>
                    <a:pt x="433" y="1"/>
                    <a:pt x="432" y="1"/>
                    <a:pt x="43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5"/>
            <p:cNvSpPr/>
            <p:nvPr/>
          </p:nvSpPr>
          <p:spPr>
            <a:xfrm>
              <a:off x="722250" y="3923375"/>
              <a:ext cx="114975" cy="250650"/>
            </a:xfrm>
            <a:custGeom>
              <a:rect b="b" l="l" r="r" t="t"/>
              <a:pathLst>
                <a:path extrusionOk="0" h="10026" w="4599">
                  <a:moveTo>
                    <a:pt x="4599" y="1"/>
                  </a:moveTo>
                  <a:cubicBezTo>
                    <a:pt x="4569" y="1"/>
                    <a:pt x="4530" y="10"/>
                    <a:pt x="4490" y="20"/>
                  </a:cubicBezTo>
                  <a:cubicBezTo>
                    <a:pt x="4382" y="50"/>
                    <a:pt x="4264" y="79"/>
                    <a:pt x="4155" y="109"/>
                  </a:cubicBezTo>
                  <a:cubicBezTo>
                    <a:pt x="3750" y="247"/>
                    <a:pt x="3356" y="435"/>
                    <a:pt x="3001" y="681"/>
                  </a:cubicBezTo>
                  <a:cubicBezTo>
                    <a:pt x="2478" y="1046"/>
                    <a:pt x="2014" y="1490"/>
                    <a:pt x="1639" y="2004"/>
                  </a:cubicBezTo>
                  <a:cubicBezTo>
                    <a:pt x="1165" y="2635"/>
                    <a:pt x="800" y="3336"/>
                    <a:pt x="554" y="4076"/>
                  </a:cubicBezTo>
                  <a:cubicBezTo>
                    <a:pt x="317" y="4816"/>
                    <a:pt x="159" y="5585"/>
                    <a:pt x="90" y="6365"/>
                  </a:cubicBezTo>
                  <a:cubicBezTo>
                    <a:pt x="31" y="6996"/>
                    <a:pt x="1" y="7628"/>
                    <a:pt x="1" y="8269"/>
                  </a:cubicBezTo>
                  <a:cubicBezTo>
                    <a:pt x="1" y="8812"/>
                    <a:pt x="11" y="9246"/>
                    <a:pt x="21" y="9552"/>
                  </a:cubicBezTo>
                  <a:cubicBezTo>
                    <a:pt x="31" y="9690"/>
                    <a:pt x="40" y="9808"/>
                    <a:pt x="40" y="9897"/>
                  </a:cubicBezTo>
                  <a:cubicBezTo>
                    <a:pt x="40" y="9937"/>
                    <a:pt x="40" y="9986"/>
                    <a:pt x="50" y="10025"/>
                  </a:cubicBezTo>
                  <a:cubicBezTo>
                    <a:pt x="60" y="9986"/>
                    <a:pt x="60" y="9937"/>
                    <a:pt x="50" y="9897"/>
                  </a:cubicBezTo>
                  <a:lnTo>
                    <a:pt x="50" y="9552"/>
                  </a:lnTo>
                  <a:cubicBezTo>
                    <a:pt x="50" y="9246"/>
                    <a:pt x="40" y="8802"/>
                    <a:pt x="50" y="8269"/>
                  </a:cubicBezTo>
                  <a:cubicBezTo>
                    <a:pt x="60" y="7726"/>
                    <a:pt x="80" y="7085"/>
                    <a:pt x="159" y="6375"/>
                  </a:cubicBezTo>
                  <a:cubicBezTo>
                    <a:pt x="238" y="5605"/>
                    <a:pt x="396" y="4845"/>
                    <a:pt x="632" y="4105"/>
                  </a:cubicBezTo>
                  <a:cubicBezTo>
                    <a:pt x="869" y="3365"/>
                    <a:pt x="1234" y="2675"/>
                    <a:pt x="1688" y="2053"/>
                  </a:cubicBezTo>
                  <a:cubicBezTo>
                    <a:pt x="2063" y="1550"/>
                    <a:pt x="2517" y="1096"/>
                    <a:pt x="3030" y="731"/>
                  </a:cubicBezTo>
                  <a:cubicBezTo>
                    <a:pt x="3375" y="484"/>
                    <a:pt x="3760" y="287"/>
                    <a:pt x="4155" y="149"/>
                  </a:cubicBezTo>
                  <a:cubicBezTo>
                    <a:pt x="4441" y="50"/>
                    <a:pt x="4599" y="10"/>
                    <a:pt x="45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5"/>
            <p:cNvSpPr/>
            <p:nvPr/>
          </p:nvSpPr>
          <p:spPr>
            <a:xfrm>
              <a:off x="705250" y="3888850"/>
              <a:ext cx="116450" cy="285175"/>
            </a:xfrm>
            <a:custGeom>
              <a:rect b="b" l="l" r="r" t="t"/>
              <a:pathLst>
                <a:path extrusionOk="0" h="11407" w="4658">
                  <a:moveTo>
                    <a:pt x="4657" y="0"/>
                  </a:moveTo>
                  <a:lnTo>
                    <a:pt x="4657" y="0"/>
                  </a:lnTo>
                  <a:cubicBezTo>
                    <a:pt x="4618" y="10"/>
                    <a:pt x="4578" y="30"/>
                    <a:pt x="4539" y="40"/>
                  </a:cubicBezTo>
                  <a:cubicBezTo>
                    <a:pt x="4411" y="89"/>
                    <a:pt x="4302" y="138"/>
                    <a:pt x="4184" y="198"/>
                  </a:cubicBezTo>
                  <a:cubicBezTo>
                    <a:pt x="3759" y="395"/>
                    <a:pt x="3355" y="661"/>
                    <a:pt x="3000" y="967"/>
                  </a:cubicBezTo>
                  <a:cubicBezTo>
                    <a:pt x="2467" y="1421"/>
                    <a:pt x="2003" y="1944"/>
                    <a:pt x="1628" y="2536"/>
                  </a:cubicBezTo>
                  <a:cubicBezTo>
                    <a:pt x="1155" y="3256"/>
                    <a:pt x="799" y="4046"/>
                    <a:pt x="563" y="4865"/>
                  </a:cubicBezTo>
                  <a:cubicBezTo>
                    <a:pt x="326" y="5693"/>
                    <a:pt x="168" y="6532"/>
                    <a:pt x="89" y="7391"/>
                  </a:cubicBezTo>
                  <a:cubicBezTo>
                    <a:pt x="20" y="8170"/>
                    <a:pt x="10" y="8880"/>
                    <a:pt x="0" y="9472"/>
                  </a:cubicBezTo>
                  <a:cubicBezTo>
                    <a:pt x="0" y="10074"/>
                    <a:pt x="20" y="10558"/>
                    <a:pt x="30" y="10883"/>
                  </a:cubicBezTo>
                  <a:lnTo>
                    <a:pt x="40" y="11268"/>
                  </a:lnTo>
                  <a:cubicBezTo>
                    <a:pt x="40" y="11318"/>
                    <a:pt x="40" y="11357"/>
                    <a:pt x="49" y="11406"/>
                  </a:cubicBezTo>
                  <a:cubicBezTo>
                    <a:pt x="59" y="11357"/>
                    <a:pt x="59" y="11308"/>
                    <a:pt x="59" y="11268"/>
                  </a:cubicBezTo>
                  <a:lnTo>
                    <a:pt x="59" y="10883"/>
                  </a:lnTo>
                  <a:cubicBezTo>
                    <a:pt x="69" y="10548"/>
                    <a:pt x="59" y="10065"/>
                    <a:pt x="69" y="9472"/>
                  </a:cubicBezTo>
                  <a:cubicBezTo>
                    <a:pt x="79" y="8880"/>
                    <a:pt x="99" y="8170"/>
                    <a:pt x="178" y="7391"/>
                  </a:cubicBezTo>
                  <a:cubicBezTo>
                    <a:pt x="257" y="6542"/>
                    <a:pt x="405" y="5713"/>
                    <a:pt x="641" y="4894"/>
                  </a:cubicBezTo>
                  <a:cubicBezTo>
                    <a:pt x="878" y="4075"/>
                    <a:pt x="1234" y="3296"/>
                    <a:pt x="1697" y="2585"/>
                  </a:cubicBezTo>
                  <a:cubicBezTo>
                    <a:pt x="2062" y="1993"/>
                    <a:pt x="2516" y="1470"/>
                    <a:pt x="3039" y="1007"/>
                  </a:cubicBezTo>
                  <a:cubicBezTo>
                    <a:pt x="3385" y="701"/>
                    <a:pt x="3779" y="444"/>
                    <a:pt x="4194" y="227"/>
                  </a:cubicBezTo>
                  <a:cubicBezTo>
                    <a:pt x="4332" y="138"/>
                    <a:pt x="4460" y="99"/>
                    <a:pt x="4539" y="59"/>
                  </a:cubicBezTo>
                  <a:cubicBezTo>
                    <a:pt x="4578" y="40"/>
                    <a:pt x="4618" y="20"/>
                    <a:pt x="4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5"/>
            <p:cNvSpPr/>
            <p:nvPr/>
          </p:nvSpPr>
          <p:spPr>
            <a:xfrm>
              <a:off x="1195150" y="3644375"/>
              <a:ext cx="27150" cy="150025"/>
            </a:xfrm>
            <a:custGeom>
              <a:rect b="b" l="l" r="r" t="t"/>
              <a:pathLst>
                <a:path extrusionOk="0" h="6001" w="1086">
                  <a:moveTo>
                    <a:pt x="1085" y="1"/>
                  </a:moveTo>
                  <a:lnTo>
                    <a:pt x="59" y="31"/>
                  </a:lnTo>
                  <a:cubicBezTo>
                    <a:pt x="0" y="129"/>
                    <a:pt x="316" y="6000"/>
                    <a:pt x="316" y="6000"/>
                  </a:cubicBezTo>
                  <a:lnTo>
                    <a:pt x="1056" y="5990"/>
                  </a:lnTo>
                  <a:lnTo>
                    <a:pt x="108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5"/>
            <p:cNvSpPr/>
            <p:nvPr/>
          </p:nvSpPr>
          <p:spPr>
            <a:xfrm>
              <a:off x="1139875" y="3715675"/>
              <a:ext cx="145075" cy="185775"/>
            </a:xfrm>
            <a:custGeom>
              <a:rect b="b" l="l" r="r" t="t"/>
              <a:pathLst>
                <a:path extrusionOk="0" h="7431" w="5803">
                  <a:moveTo>
                    <a:pt x="3652" y="1"/>
                  </a:moveTo>
                  <a:lnTo>
                    <a:pt x="1885" y="139"/>
                  </a:lnTo>
                  <a:lnTo>
                    <a:pt x="1974" y="2803"/>
                  </a:lnTo>
                  <a:lnTo>
                    <a:pt x="1" y="3908"/>
                  </a:lnTo>
                  <a:lnTo>
                    <a:pt x="60" y="5654"/>
                  </a:lnTo>
                  <a:lnTo>
                    <a:pt x="1412" y="7430"/>
                  </a:lnTo>
                  <a:lnTo>
                    <a:pt x="1402" y="4904"/>
                  </a:lnTo>
                  <a:lnTo>
                    <a:pt x="3010" y="4016"/>
                  </a:lnTo>
                  <a:lnTo>
                    <a:pt x="4421" y="4707"/>
                  </a:lnTo>
                  <a:lnTo>
                    <a:pt x="4411" y="7421"/>
                  </a:lnTo>
                  <a:lnTo>
                    <a:pt x="5803" y="5615"/>
                  </a:lnTo>
                  <a:lnTo>
                    <a:pt x="5684" y="3997"/>
                  </a:lnTo>
                  <a:lnTo>
                    <a:pt x="3790" y="2674"/>
                  </a:lnTo>
                  <a:lnTo>
                    <a:pt x="3652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5"/>
            <p:cNvSpPr/>
            <p:nvPr/>
          </p:nvSpPr>
          <p:spPr>
            <a:xfrm>
              <a:off x="817725" y="3595725"/>
              <a:ext cx="301225" cy="325275"/>
            </a:xfrm>
            <a:custGeom>
              <a:rect b="b" l="l" r="r" t="t"/>
              <a:pathLst>
                <a:path extrusionOk="0" h="13011" w="12049">
                  <a:moveTo>
                    <a:pt x="9632" y="1"/>
                  </a:moveTo>
                  <a:cubicBezTo>
                    <a:pt x="9015" y="1"/>
                    <a:pt x="8404" y="267"/>
                    <a:pt x="7983" y="783"/>
                  </a:cubicBezTo>
                  <a:lnTo>
                    <a:pt x="750" y="9495"/>
                  </a:lnTo>
                  <a:cubicBezTo>
                    <a:pt x="0" y="10413"/>
                    <a:pt x="129" y="11755"/>
                    <a:pt x="1037" y="12515"/>
                  </a:cubicBezTo>
                  <a:cubicBezTo>
                    <a:pt x="1436" y="12849"/>
                    <a:pt x="1922" y="13011"/>
                    <a:pt x="2406" y="13011"/>
                  </a:cubicBezTo>
                  <a:cubicBezTo>
                    <a:pt x="3023" y="13011"/>
                    <a:pt x="3636" y="12747"/>
                    <a:pt x="4056" y="12238"/>
                  </a:cubicBezTo>
                  <a:lnTo>
                    <a:pt x="11288" y="3516"/>
                  </a:lnTo>
                  <a:cubicBezTo>
                    <a:pt x="12048" y="2608"/>
                    <a:pt x="11920" y="1246"/>
                    <a:pt x="11002" y="497"/>
                  </a:cubicBezTo>
                  <a:cubicBezTo>
                    <a:pt x="10600" y="163"/>
                    <a:pt x="10114" y="1"/>
                    <a:pt x="9632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5"/>
            <p:cNvSpPr/>
            <p:nvPr/>
          </p:nvSpPr>
          <p:spPr>
            <a:xfrm>
              <a:off x="1014575" y="3615025"/>
              <a:ext cx="228200" cy="67375"/>
            </a:xfrm>
            <a:custGeom>
              <a:rect b="b" l="l" r="r" t="t"/>
              <a:pathLst>
                <a:path extrusionOk="0" h="2695" w="9128">
                  <a:moveTo>
                    <a:pt x="967" y="1"/>
                  </a:moveTo>
                  <a:cubicBezTo>
                    <a:pt x="435" y="1"/>
                    <a:pt x="0" y="435"/>
                    <a:pt x="0" y="978"/>
                  </a:cubicBezTo>
                  <a:lnTo>
                    <a:pt x="0" y="1728"/>
                  </a:lnTo>
                  <a:cubicBezTo>
                    <a:pt x="0" y="2260"/>
                    <a:pt x="435" y="2694"/>
                    <a:pt x="967" y="2694"/>
                  </a:cubicBezTo>
                  <a:lnTo>
                    <a:pt x="8151" y="2694"/>
                  </a:lnTo>
                  <a:cubicBezTo>
                    <a:pt x="8683" y="2694"/>
                    <a:pt x="9127" y="2260"/>
                    <a:pt x="9127" y="1728"/>
                  </a:cubicBezTo>
                  <a:lnTo>
                    <a:pt x="9127" y="978"/>
                  </a:lnTo>
                  <a:cubicBezTo>
                    <a:pt x="9127" y="435"/>
                    <a:pt x="8683" y="1"/>
                    <a:pt x="815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5"/>
            <p:cNvSpPr/>
            <p:nvPr/>
          </p:nvSpPr>
          <p:spPr>
            <a:xfrm>
              <a:off x="812550" y="3805700"/>
              <a:ext cx="150975" cy="474875"/>
            </a:xfrm>
            <a:custGeom>
              <a:rect b="b" l="l" r="r" t="t"/>
              <a:pathLst>
                <a:path extrusionOk="0" h="18995" w="6039">
                  <a:moveTo>
                    <a:pt x="3029" y="1"/>
                  </a:moveTo>
                  <a:cubicBezTo>
                    <a:pt x="1352" y="1"/>
                    <a:pt x="0" y="1353"/>
                    <a:pt x="10" y="3020"/>
                  </a:cubicBezTo>
                  <a:lnTo>
                    <a:pt x="10" y="15976"/>
                  </a:lnTo>
                  <a:cubicBezTo>
                    <a:pt x="10" y="17643"/>
                    <a:pt x="1362" y="18985"/>
                    <a:pt x="3029" y="18995"/>
                  </a:cubicBezTo>
                  <a:cubicBezTo>
                    <a:pt x="4687" y="18985"/>
                    <a:pt x="6039" y="17643"/>
                    <a:pt x="6039" y="15976"/>
                  </a:cubicBezTo>
                  <a:lnTo>
                    <a:pt x="6039" y="3010"/>
                  </a:lnTo>
                  <a:cubicBezTo>
                    <a:pt x="6039" y="1353"/>
                    <a:pt x="4687" y="1"/>
                    <a:pt x="3029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5"/>
            <p:cNvSpPr/>
            <p:nvPr/>
          </p:nvSpPr>
          <p:spPr>
            <a:xfrm>
              <a:off x="848800" y="4171225"/>
              <a:ext cx="81675" cy="74400"/>
            </a:xfrm>
            <a:custGeom>
              <a:rect b="b" l="l" r="r" t="t"/>
              <a:pathLst>
                <a:path extrusionOk="0" h="2976" w="3267">
                  <a:moveTo>
                    <a:pt x="1639" y="0"/>
                  </a:moveTo>
                  <a:cubicBezTo>
                    <a:pt x="1256" y="0"/>
                    <a:pt x="874" y="146"/>
                    <a:pt x="583" y="437"/>
                  </a:cubicBezTo>
                  <a:cubicBezTo>
                    <a:pt x="1" y="1019"/>
                    <a:pt x="1" y="1957"/>
                    <a:pt x="583" y="2539"/>
                  </a:cubicBezTo>
                  <a:cubicBezTo>
                    <a:pt x="874" y="2830"/>
                    <a:pt x="1256" y="2975"/>
                    <a:pt x="1639" y="2975"/>
                  </a:cubicBezTo>
                  <a:cubicBezTo>
                    <a:pt x="2021" y="2975"/>
                    <a:pt x="2403" y="2830"/>
                    <a:pt x="2694" y="2539"/>
                  </a:cubicBezTo>
                  <a:cubicBezTo>
                    <a:pt x="3267" y="1957"/>
                    <a:pt x="3267" y="1019"/>
                    <a:pt x="2694" y="437"/>
                  </a:cubicBezTo>
                  <a:cubicBezTo>
                    <a:pt x="2403" y="146"/>
                    <a:pt x="2021" y="0"/>
                    <a:pt x="163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5"/>
            <p:cNvSpPr/>
            <p:nvPr/>
          </p:nvSpPr>
          <p:spPr>
            <a:xfrm>
              <a:off x="848325" y="3833625"/>
              <a:ext cx="79925" cy="74450"/>
            </a:xfrm>
            <a:custGeom>
              <a:rect b="b" l="l" r="r" t="t"/>
              <a:pathLst>
                <a:path extrusionOk="0" h="2978" w="3197">
                  <a:moveTo>
                    <a:pt x="1601" y="0"/>
                  </a:moveTo>
                  <a:cubicBezTo>
                    <a:pt x="883" y="0"/>
                    <a:pt x="244" y="522"/>
                    <a:pt x="128" y="1252"/>
                  </a:cubicBezTo>
                  <a:cubicBezTo>
                    <a:pt x="0" y="2061"/>
                    <a:pt x="543" y="2821"/>
                    <a:pt x="1362" y="2959"/>
                  </a:cubicBezTo>
                  <a:cubicBezTo>
                    <a:pt x="1440" y="2972"/>
                    <a:pt x="1518" y="2978"/>
                    <a:pt x="1596" y="2978"/>
                  </a:cubicBezTo>
                  <a:cubicBezTo>
                    <a:pt x="2313" y="2978"/>
                    <a:pt x="2944" y="2456"/>
                    <a:pt x="3069" y="1726"/>
                  </a:cubicBezTo>
                  <a:cubicBezTo>
                    <a:pt x="3197" y="917"/>
                    <a:pt x="2644" y="147"/>
                    <a:pt x="1835" y="19"/>
                  </a:cubicBezTo>
                  <a:cubicBezTo>
                    <a:pt x="1757" y="6"/>
                    <a:pt x="1678" y="0"/>
                    <a:pt x="160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5"/>
            <p:cNvSpPr/>
            <p:nvPr/>
          </p:nvSpPr>
          <p:spPr>
            <a:xfrm>
              <a:off x="1030125" y="3626125"/>
              <a:ext cx="45150" cy="45175"/>
            </a:xfrm>
            <a:custGeom>
              <a:rect b="b" l="l" r="r" t="t"/>
              <a:pathLst>
                <a:path extrusionOk="0" h="1807" w="1806">
                  <a:moveTo>
                    <a:pt x="908" y="1"/>
                  </a:moveTo>
                  <a:cubicBezTo>
                    <a:pt x="405" y="1"/>
                    <a:pt x="0" y="405"/>
                    <a:pt x="0" y="909"/>
                  </a:cubicBezTo>
                  <a:cubicBezTo>
                    <a:pt x="0" y="1402"/>
                    <a:pt x="405" y="1806"/>
                    <a:pt x="908" y="1806"/>
                  </a:cubicBezTo>
                  <a:cubicBezTo>
                    <a:pt x="1411" y="1806"/>
                    <a:pt x="1806" y="1402"/>
                    <a:pt x="1806" y="909"/>
                  </a:cubicBezTo>
                  <a:cubicBezTo>
                    <a:pt x="1806" y="405"/>
                    <a:pt x="1411" y="1"/>
                    <a:pt x="90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5"/>
            <p:cNvSpPr/>
            <p:nvPr/>
          </p:nvSpPr>
          <p:spPr>
            <a:xfrm>
              <a:off x="1191675" y="3633525"/>
              <a:ext cx="41475" cy="30875"/>
            </a:xfrm>
            <a:custGeom>
              <a:rect b="b" l="l" r="r" t="t"/>
              <a:pathLst>
                <a:path extrusionOk="0" h="1235" w="1659">
                  <a:moveTo>
                    <a:pt x="833" y="1"/>
                  </a:moveTo>
                  <a:cubicBezTo>
                    <a:pt x="677" y="1"/>
                    <a:pt x="519" y="60"/>
                    <a:pt x="396" y="178"/>
                  </a:cubicBezTo>
                  <a:cubicBezTo>
                    <a:pt x="1" y="563"/>
                    <a:pt x="277" y="1234"/>
                    <a:pt x="830" y="1234"/>
                  </a:cubicBezTo>
                  <a:cubicBezTo>
                    <a:pt x="1382" y="1234"/>
                    <a:pt x="1659" y="563"/>
                    <a:pt x="1264" y="178"/>
                  </a:cubicBezTo>
                  <a:cubicBezTo>
                    <a:pt x="1146" y="60"/>
                    <a:pt x="990" y="1"/>
                    <a:pt x="83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5"/>
            <p:cNvSpPr/>
            <p:nvPr/>
          </p:nvSpPr>
          <p:spPr>
            <a:xfrm>
              <a:off x="823650" y="3804575"/>
              <a:ext cx="140875" cy="82800"/>
            </a:xfrm>
            <a:custGeom>
              <a:rect b="b" l="l" r="r" t="t"/>
              <a:pathLst>
                <a:path extrusionOk="0" h="3312" w="5635">
                  <a:moveTo>
                    <a:pt x="2577" y="1"/>
                  </a:moveTo>
                  <a:cubicBezTo>
                    <a:pt x="2389" y="1"/>
                    <a:pt x="2201" y="19"/>
                    <a:pt x="2013" y="56"/>
                  </a:cubicBezTo>
                  <a:cubicBezTo>
                    <a:pt x="1589" y="125"/>
                    <a:pt x="1184" y="283"/>
                    <a:pt x="829" y="520"/>
                  </a:cubicBezTo>
                  <a:cubicBezTo>
                    <a:pt x="592" y="668"/>
                    <a:pt x="375" y="855"/>
                    <a:pt x="188" y="1072"/>
                  </a:cubicBezTo>
                  <a:cubicBezTo>
                    <a:pt x="138" y="1131"/>
                    <a:pt x="89" y="1200"/>
                    <a:pt x="50" y="1260"/>
                  </a:cubicBezTo>
                  <a:cubicBezTo>
                    <a:pt x="30" y="1279"/>
                    <a:pt x="10" y="1309"/>
                    <a:pt x="0" y="1329"/>
                  </a:cubicBezTo>
                  <a:cubicBezTo>
                    <a:pt x="1" y="1329"/>
                    <a:pt x="2" y="1329"/>
                    <a:pt x="3" y="1329"/>
                  </a:cubicBezTo>
                  <a:cubicBezTo>
                    <a:pt x="41" y="1329"/>
                    <a:pt x="271" y="935"/>
                    <a:pt x="869" y="569"/>
                  </a:cubicBezTo>
                  <a:cubicBezTo>
                    <a:pt x="1224" y="352"/>
                    <a:pt x="1619" y="204"/>
                    <a:pt x="2033" y="135"/>
                  </a:cubicBezTo>
                  <a:cubicBezTo>
                    <a:pt x="2213" y="100"/>
                    <a:pt x="2393" y="83"/>
                    <a:pt x="2572" y="83"/>
                  </a:cubicBezTo>
                  <a:cubicBezTo>
                    <a:pt x="3407" y="83"/>
                    <a:pt x="4214" y="452"/>
                    <a:pt x="4766" y="1102"/>
                  </a:cubicBezTo>
                  <a:cubicBezTo>
                    <a:pt x="5042" y="1417"/>
                    <a:pt x="5259" y="1783"/>
                    <a:pt x="5398" y="2177"/>
                  </a:cubicBezTo>
                  <a:cubicBezTo>
                    <a:pt x="5634" y="2848"/>
                    <a:pt x="5555" y="3312"/>
                    <a:pt x="5585" y="3312"/>
                  </a:cubicBezTo>
                  <a:cubicBezTo>
                    <a:pt x="5595" y="3282"/>
                    <a:pt x="5595" y="3253"/>
                    <a:pt x="5595" y="3223"/>
                  </a:cubicBezTo>
                  <a:cubicBezTo>
                    <a:pt x="5595" y="3154"/>
                    <a:pt x="5605" y="3075"/>
                    <a:pt x="5595" y="2996"/>
                  </a:cubicBezTo>
                  <a:cubicBezTo>
                    <a:pt x="5595" y="2710"/>
                    <a:pt x="5546" y="2424"/>
                    <a:pt x="5457" y="2158"/>
                  </a:cubicBezTo>
                  <a:cubicBezTo>
                    <a:pt x="5319" y="1753"/>
                    <a:pt x="5111" y="1378"/>
                    <a:pt x="4825" y="1052"/>
                  </a:cubicBezTo>
                  <a:cubicBezTo>
                    <a:pt x="4267" y="380"/>
                    <a:pt x="3435" y="1"/>
                    <a:pt x="25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5"/>
            <p:cNvSpPr/>
            <p:nvPr/>
          </p:nvSpPr>
          <p:spPr>
            <a:xfrm>
              <a:off x="1093750" y="3610100"/>
              <a:ext cx="16075" cy="80675"/>
            </a:xfrm>
            <a:custGeom>
              <a:rect b="b" l="l" r="r" t="t"/>
              <a:pathLst>
                <a:path extrusionOk="0" h="3227" w="643">
                  <a:moveTo>
                    <a:pt x="149" y="0"/>
                  </a:moveTo>
                  <a:cubicBezTo>
                    <a:pt x="139" y="10"/>
                    <a:pt x="247" y="178"/>
                    <a:pt x="356" y="464"/>
                  </a:cubicBezTo>
                  <a:cubicBezTo>
                    <a:pt x="425" y="632"/>
                    <a:pt x="474" y="800"/>
                    <a:pt x="504" y="977"/>
                  </a:cubicBezTo>
                  <a:cubicBezTo>
                    <a:pt x="543" y="1194"/>
                    <a:pt x="553" y="1411"/>
                    <a:pt x="543" y="1638"/>
                  </a:cubicBezTo>
                  <a:cubicBezTo>
                    <a:pt x="534" y="1855"/>
                    <a:pt x="504" y="2073"/>
                    <a:pt x="445" y="2290"/>
                  </a:cubicBezTo>
                  <a:cubicBezTo>
                    <a:pt x="395" y="2457"/>
                    <a:pt x="336" y="2625"/>
                    <a:pt x="257" y="2793"/>
                  </a:cubicBezTo>
                  <a:cubicBezTo>
                    <a:pt x="119" y="3069"/>
                    <a:pt x="1" y="3227"/>
                    <a:pt x="11" y="3227"/>
                  </a:cubicBezTo>
                  <a:cubicBezTo>
                    <a:pt x="11" y="3227"/>
                    <a:pt x="50" y="3197"/>
                    <a:pt x="99" y="3128"/>
                  </a:cubicBezTo>
                  <a:cubicBezTo>
                    <a:pt x="178" y="3030"/>
                    <a:pt x="247" y="2931"/>
                    <a:pt x="307" y="2822"/>
                  </a:cubicBezTo>
                  <a:cubicBezTo>
                    <a:pt x="395" y="2655"/>
                    <a:pt x="464" y="2487"/>
                    <a:pt x="524" y="2309"/>
                  </a:cubicBezTo>
                  <a:cubicBezTo>
                    <a:pt x="583" y="2092"/>
                    <a:pt x="622" y="1865"/>
                    <a:pt x="632" y="1638"/>
                  </a:cubicBezTo>
                  <a:cubicBezTo>
                    <a:pt x="642" y="1411"/>
                    <a:pt x="622" y="1184"/>
                    <a:pt x="583" y="967"/>
                  </a:cubicBezTo>
                  <a:cubicBezTo>
                    <a:pt x="543" y="780"/>
                    <a:pt x="484" y="602"/>
                    <a:pt x="415" y="435"/>
                  </a:cubicBezTo>
                  <a:cubicBezTo>
                    <a:pt x="366" y="326"/>
                    <a:pt x="307" y="218"/>
                    <a:pt x="238" y="109"/>
                  </a:cubicBezTo>
                  <a:cubicBezTo>
                    <a:pt x="188" y="40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5"/>
            <p:cNvSpPr/>
            <p:nvPr/>
          </p:nvSpPr>
          <p:spPr>
            <a:xfrm>
              <a:off x="545900" y="4158950"/>
              <a:ext cx="2401650" cy="134225"/>
            </a:xfrm>
            <a:custGeom>
              <a:rect b="b" l="l" r="r" t="t"/>
              <a:pathLst>
                <a:path extrusionOk="0" h="5369" w="96066">
                  <a:moveTo>
                    <a:pt x="1944" y="1"/>
                  </a:moveTo>
                  <a:cubicBezTo>
                    <a:pt x="868" y="1"/>
                    <a:pt x="0" y="869"/>
                    <a:pt x="0" y="1944"/>
                  </a:cubicBezTo>
                  <a:lnTo>
                    <a:pt x="0" y="3424"/>
                  </a:lnTo>
                  <a:cubicBezTo>
                    <a:pt x="0" y="4500"/>
                    <a:pt x="868" y="5368"/>
                    <a:pt x="1944" y="5368"/>
                  </a:cubicBezTo>
                  <a:lnTo>
                    <a:pt x="94122" y="5368"/>
                  </a:lnTo>
                  <a:cubicBezTo>
                    <a:pt x="95197" y="5368"/>
                    <a:pt x="96066" y="4500"/>
                    <a:pt x="96066" y="3424"/>
                  </a:cubicBezTo>
                  <a:lnTo>
                    <a:pt x="96066" y="1944"/>
                  </a:lnTo>
                  <a:cubicBezTo>
                    <a:pt x="96066" y="869"/>
                    <a:pt x="95197" y="1"/>
                    <a:pt x="94122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5"/>
            <p:cNvSpPr/>
            <p:nvPr/>
          </p:nvSpPr>
          <p:spPr>
            <a:xfrm>
              <a:off x="2447775" y="4195950"/>
              <a:ext cx="73275" cy="66550"/>
            </a:xfrm>
            <a:custGeom>
              <a:rect b="b" l="l" r="r" t="t"/>
              <a:pathLst>
                <a:path extrusionOk="0" h="2662" w="2931">
                  <a:moveTo>
                    <a:pt x="1450" y="1"/>
                  </a:moveTo>
                  <a:cubicBezTo>
                    <a:pt x="853" y="1"/>
                    <a:pt x="311" y="414"/>
                    <a:pt x="168" y="1027"/>
                  </a:cubicBezTo>
                  <a:cubicBezTo>
                    <a:pt x="0" y="1737"/>
                    <a:pt x="444" y="2457"/>
                    <a:pt x="1154" y="2625"/>
                  </a:cubicBezTo>
                  <a:cubicBezTo>
                    <a:pt x="1259" y="2650"/>
                    <a:pt x="1363" y="2661"/>
                    <a:pt x="1465" y="2661"/>
                  </a:cubicBezTo>
                  <a:cubicBezTo>
                    <a:pt x="2069" y="2661"/>
                    <a:pt x="2611" y="2254"/>
                    <a:pt x="2763" y="1639"/>
                  </a:cubicBezTo>
                  <a:cubicBezTo>
                    <a:pt x="2931" y="918"/>
                    <a:pt x="2487" y="208"/>
                    <a:pt x="1766" y="40"/>
                  </a:cubicBezTo>
                  <a:cubicBezTo>
                    <a:pt x="1660" y="14"/>
                    <a:pt x="1554" y="1"/>
                    <a:pt x="145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5"/>
            <p:cNvSpPr/>
            <p:nvPr/>
          </p:nvSpPr>
          <p:spPr>
            <a:xfrm>
              <a:off x="2749450" y="4195575"/>
              <a:ext cx="73775" cy="66625"/>
            </a:xfrm>
            <a:custGeom>
              <a:rect b="b" l="l" r="r" t="t"/>
              <a:pathLst>
                <a:path extrusionOk="0" h="2665" w="2951">
                  <a:moveTo>
                    <a:pt x="1476" y="1"/>
                  </a:moveTo>
                  <a:cubicBezTo>
                    <a:pt x="886" y="1"/>
                    <a:pt x="345" y="396"/>
                    <a:pt x="188" y="992"/>
                  </a:cubicBezTo>
                  <a:cubicBezTo>
                    <a:pt x="0" y="1703"/>
                    <a:pt x="425" y="2433"/>
                    <a:pt x="1135" y="2620"/>
                  </a:cubicBezTo>
                  <a:cubicBezTo>
                    <a:pt x="1249" y="2650"/>
                    <a:pt x="1363" y="2665"/>
                    <a:pt x="1475" y="2665"/>
                  </a:cubicBezTo>
                  <a:cubicBezTo>
                    <a:pt x="2065" y="2665"/>
                    <a:pt x="2606" y="2270"/>
                    <a:pt x="2763" y="1673"/>
                  </a:cubicBezTo>
                  <a:cubicBezTo>
                    <a:pt x="2951" y="963"/>
                    <a:pt x="2526" y="233"/>
                    <a:pt x="1816" y="45"/>
                  </a:cubicBezTo>
                  <a:cubicBezTo>
                    <a:pt x="1702" y="15"/>
                    <a:pt x="1588" y="1"/>
                    <a:pt x="147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5"/>
            <p:cNvSpPr/>
            <p:nvPr/>
          </p:nvSpPr>
          <p:spPr>
            <a:xfrm>
              <a:off x="3052125" y="4195950"/>
              <a:ext cx="73275" cy="66550"/>
            </a:xfrm>
            <a:custGeom>
              <a:rect b="b" l="l" r="r" t="t"/>
              <a:pathLst>
                <a:path extrusionOk="0" h="2662" w="2931">
                  <a:moveTo>
                    <a:pt x="1450" y="1"/>
                  </a:moveTo>
                  <a:cubicBezTo>
                    <a:pt x="854" y="1"/>
                    <a:pt x="311" y="414"/>
                    <a:pt x="168" y="1027"/>
                  </a:cubicBezTo>
                  <a:cubicBezTo>
                    <a:pt x="0" y="1737"/>
                    <a:pt x="434" y="2457"/>
                    <a:pt x="1155" y="2625"/>
                  </a:cubicBezTo>
                  <a:cubicBezTo>
                    <a:pt x="1259" y="2650"/>
                    <a:pt x="1363" y="2661"/>
                    <a:pt x="1466" y="2661"/>
                  </a:cubicBezTo>
                  <a:cubicBezTo>
                    <a:pt x="2069" y="2661"/>
                    <a:pt x="2610" y="2254"/>
                    <a:pt x="2753" y="1639"/>
                  </a:cubicBezTo>
                  <a:cubicBezTo>
                    <a:pt x="2931" y="918"/>
                    <a:pt x="2487" y="208"/>
                    <a:pt x="1767" y="40"/>
                  </a:cubicBezTo>
                  <a:cubicBezTo>
                    <a:pt x="1661" y="14"/>
                    <a:pt x="1555" y="1"/>
                    <a:pt x="145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5"/>
            <p:cNvSpPr/>
            <p:nvPr/>
          </p:nvSpPr>
          <p:spPr>
            <a:xfrm>
              <a:off x="3353550" y="4195575"/>
              <a:ext cx="74025" cy="66625"/>
            </a:xfrm>
            <a:custGeom>
              <a:rect b="b" l="l" r="r" t="t"/>
              <a:pathLst>
                <a:path extrusionOk="0" h="2665" w="2961">
                  <a:moveTo>
                    <a:pt x="1477" y="1"/>
                  </a:moveTo>
                  <a:cubicBezTo>
                    <a:pt x="889" y="1"/>
                    <a:pt x="354" y="396"/>
                    <a:pt x="188" y="992"/>
                  </a:cubicBezTo>
                  <a:cubicBezTo>
                    <a:pt x="1" y="1703"/>
                    <a:pt x="425" y="2433"/>
                    <a:pt x="1136" y="2620"/>
                  </a:cubicBezTo>
                  <a:cubicBezTo>
                    <a:pt x="1251" y="2650"/>
                    <a:pt x="1366" y="2665"/>
                    <a:pt x="1479" y="2665"/>
                  </a:cubicBezTo>
                  <a:cubicBezTo>
                    <a:pt x="2073" y="2665"/>
                    <a:pt x="2606" y="2270"/>
                    <a:pt x="2764" y="1673"/>
                  </a:cubicBezTo>
                  <a:cubicBezTo>
                    <a:pt x="2961" y="963"/>
                    <a:pt x="2537" y="233"/>
                    <a:pt x="1816" y="45"/>
                  </a:cubicBezTo>
                  <a:cubicBezTo>
                    <a:pt x="1703" y="15"/>
                    <a:pt x="1589" y="1"/>
                    <a:pt x="14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5"/>
            <p:cNvSpPr/>
            <p:nvPr/>
          </p:nvSpPr>
          <p:spPr>
            <a:xfrm>
              <a:off x="3655750" y="4195575"/>
              <a:ext cx="73775" cy="66625"/>
            </a:xfrm>
            <a:custGeom>
              <a:rect b="b" l="l" r="r" t="t"/>
              <a:pathLst>
                <a:path extrusionOk="0" h="2665" w="2951">
                  <a:moveTo>
                    <a:pt x="1475" y="1"/>
                  </a:moveTo>
                  <a:cubicBezTo>
                    <a:pt x="885" y="1"/>
                    <a:pt x="345" y="396"/>
                    <a:pt x="187" y="992"/>
                  </a:cubicBezTo>
                  <a:cubicBezTo>
                    <a:pt x="0" y="1703"/>
                    <a:pt x="424" y="2433"/>
                    <a:pt x="1135" y="2620"/>
                  </a:cubicBezTo>
                  <a:cubicBezTo>
                    <a:pt x="1248" y="2650"/>
                    <a:pt x="1363" y="2665"/>
                    <a:pt x="1475" y="2665"/>
                  </a:cubicBezTo>
                  <a:cubicBezTo>
                    <a:pt x="2065" y="2665"/>
                    <a:pt x="2605" y="2270"/>
                    <a:pt x="2763" y="1673"/>
                  </a:cubicBezTo>
                  <a:cubicBezTo>
                    <a:pt x="2950" y="963"/>
                    <a:pt x="2526" y="233"/>
                    <a:pt x="1816" y="45"/>
                  </a:cubicBezTo>
                  <a:cubicBezTo>
                    <a:pt x="1702" y="15"/>
                    <a:pt x="1588" y="1"/>
                    <a:pt x="1475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5"/>
            <p:cNvSpPr/>
            <p:nvPr/>
          </p:nvSpPr>
          <p:spPr>
            <a:xfrm>
              <a:off x="2145575" y="4195775"/>
              <a:ext cx="73050" cy="66750"/>
            </a:xfrm>
            <a:custGeom>
              <a:rect b="b" l="l" r="r" t="t"/>
              <a:pathLst>
                <a:path extrusionOk="0" h="2670" w="2922">
                  <a:moveTo>
                    <a:pt x="1462" y="0"/>
                  </a:moveTo>
                  <a:cubicBezTo>
                    <a:pt x="1121" y="0"/>
                    <a:pt x="780" y="131"/>
                    <a:pt x="524" y="392"/>
                  </a:cubicBezTo>
                  <a:cubicBezTo>
                    <a:pt x="1" y="915"/>
                    <a:pt x="1" y="1754"/>
                    <a:pt x="524" y="2277"/>
                  </a:cubicBezTo>
                  <a:cubicBezTo>
                    <a:pt x="780" y="2538"/>
                    <a:pt x="1121" y="2669"/>
                    <a:pt x="1462" y="2669"/>
                  </a:cubicBezTo>
                  <a:cubicBezTo>
                    <a:pt x="1804" y="2669"/>
                    <a:pt x="2147" y="2538"/>
                    <a:pt x="2408" y="2277"/>
                  </a:cubicBezTo>
                  <a:cubicBezTo>
                    <a:pt x="2922" y="1754"/>
                    <a:pt x="2922" y="915"/>
                    <a:pt x="2408" y="392"/>
                  </a:cubicBezTo>
                  <a:cubicBezTo>
                    <a:pt x="2147" y="131"/>
                    <a:pt x="1804" y="0"/>
                    <a:pt x="146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5"/>
            <p:cNvSpPr/>
            <p:nvPr/>
          </p:nvSpPr>
          <p:spPr>
            <a:xfrm>
              <a:off x="1842175" y="4195725"/>
              <a:ext cx="75750" cy="66750"/>
            </a:xfrm>
            <a:custGeom>
              <a:rect b="b" l="l" r="r" t="t"/>
              <a:pathLst>
                <a:path extrusionOk="0" h="2670" w="3030">
                  <a:moveTo>
                    <a:pt x="1509" y="0"/>
                  </a:moveTo>
                  <a:cubicBezTo>
                    <a:pt x="1341" y="0"/>
                    <a:pt x="1171" y="32"/>
                    <a:pt x="1007" y="98"/>
                  </a:cubicBezTo>
                  <a:cubicBezTo>
                    <a:pt x="326" y="385"/>
                    <a:pt x="0" y="1164"/>
                    <a:pt x="287" y="1845"/>
                  </a:cubicBezTo>
                  <a:cubicBezTo>
                    <a:pt x="495" y="2358"/>
                    <a:pt x="988" y="2669"/>
                    <a:pt x="1510" y="2669"/>
                  </a:cubicBezTo>
                  <a:cubicBezTo>
                    <a:pt x="1681" y="2669"/>
                    <a:pt x="1855" y="2636"/>
                    <a:pt x="2023" y="2565"/>
                  </a:cubicBezTo>
                  <a:cubicBezTo>
                    <a:pt x="2704" y="2289"/>
                    <a:pt x="3030" y="1509"/>
                    <a:pt x="2743" y="829"/>
                  </a:cubicBezTo>
                  <a:cubicBezTo>
                    <a:pt x="2534" y="312"/>
                    <a:pt x="2035" y="0"/>
                    <a:pt x="150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5"/>
            <p:cNvSpPr/>
            <p:nvPr/>
          </p:nvSpPr>
          <p:spPr>
            <a:xfrm>
              <a:off x="1541225" y="4195800"/>
              <a:ext cx="73300" cy="66675"/>
            </a:xfrm>
            <a:custGeom>
              <a:rect b="b" l="l" r="r" t="t"/>
              <a:pathLst>
                <a:path extrusionOk="0" h="2667" w="2932">
                  <a:moveTo>
                    <a:pt x="1470" y="1"/>
                  </a:moveTo>
                  <a:cubicBezTo>
                    <a:pt x="862" y="1"/>
                    <a:pt x="312" y="415"/>
                    <a:pt x="168" y="1033"/>
                  </a:cubicBezTo>
                  <a:cubicBezTo>
                    <a:pt x="1" y="1743"/>
                    <a:pt x="445" y="2463"/>
                    <a:pt x="1155" y="2631"/>
                  </a:cubicBezTo>
                  <a:cubicBezTo>
                    <a:pt x="1258" y="2655"/>
                    <a:pt x="1361" y="2667"/>
                    <a:pt x="1462" y="2667"/>
                  </a:cubicBezTo>
                  <a:cubicBezTo>
                    <a:pt x="2070" y="2667"/>
                    <a:pt x="2620" y="2253"/>
                    <a:pt x="2763" y="1645"/>
                  </a:cubicBezTo>
                  <a:cubicBezTo>
                    <a:pt x="2931" y="924"/>
                    <a:pt x="2487" y="214"/>
                    <a:pt x="1777" y="36"/>
                  </a:cubicBezTo>
                  <a:cubicBezTo>
                    <a:pt x="1674" y="12"/>
                    <a:pt x="1571" y="1"/>
                    <a:pt x="147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5"/>
            <p:cNvSpPr/>
            <p:nvPr/>
          </p:nvSpPr>
          <p:spPr>
            <a:xfrm>
              <a:off x="1239050" y="4195875"/>
              <a:ext cx="73275" cy="66675"/>
            </a:xfrm>
            <a:custGeom>
              <a:rect b="b" l="l" r="r" t="t"/>
              <a:pathLst>
                <a:path extrusionOk="0" h="2667" w="2931">
                  <a:moveTo>
                    <a:pt x="1468" y="1"/>
                  </a:moveTo>
                  <a:cubicBezTo>
                    <a:pt x="1121" y="1"/>
                    <a:pt x="775" y="137"/>
                    <a:pt x="514" y="408"/>
                  </a:cubicBezTo>
                  <a:cubicBezTo>
                    <a:pt x="0" y="931"/>
                    <a:pt x="10" y="1780"/>
                    <a:pt x="543" y="2293"/>
                  </a:cubicBezTo>
                  <a:cubicBezTo>
                    <a:pt x="798" y="2543"/>
                    <a:pt x="1131" y="2667"/>
                    <a:pt x="1465" y="2667"/>
                  </a:cubicBezTo>
                  <a:cubicBezTo>
                    <a:pt x="1815" y="2667"/>
                    <a:pt x="2165" y="2531"/>
                    <a:pt x="2428" y="2263"/>
                  </a:cubicBezTo>
                  <a:cubicBezTo>
                    <a:pt x="2931" y="1730"/>
                    <a:pt x="2921" y="892"/>
                    <a:pt x="2398" y="379"/>
                  </a:cubicBezTo>
                  <a:cubicBezTo>
                    <a:pt x="2137" y="127"/>
                    <a:pt x="1802" y="1"/>
                    <a:pt x="146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5"/>
            <p:cNvSpPr/>
            <p:nvPr/>
          </p:nvSpPr>
          <p:spPr>
            <a:xfrm>
              <a:off x="935875" y="4195825"/>
              <a:ext cx="75525" cy="66650"/>
            </a:xfrm>
            <a:custGeom>
              <a:rect b="b" l="l" r="r" t="t"/>
              <a:pathLst>
                <a:path extrusionOk="0" h="2666" w="3021">
                  <a:moveTo>
                    <a:pt x="1510" y="0"/>
                  </a:moveTo>
                  <a:cubicBezTo>
                    <a:pt x="1339" y="0"/>
                    <a:pt x="1165" y="34"/>
                    <a:pt x="997" y="104"/>
                  </a:cubicBezTo>
                  <a:cubicBezTo>
                    <a:pt x="317" y="381"/>
                    <a:pt x="1" y="1160"/>
                    <a:pt x="277" y="1841"/>
                  </a:cubicBezTo>
                  <a:cubicBezTo>
                    <a:pt x="493" y="2354"/>
                    <a:pt x="988" y="2665"/>
                    <a:pt x="1506" y="2665"/>
                  </a:cubicBezTo>
                  <a:cubicBezTo>
                    <a:pt x="1676" y="2665"/>
                    <a:pt x="1848" y="2632"/>
                    <a:pt x="2014" y="2561"/>
                  </a:cubicBezTo>
                  <a:cubicBezTo>
                    <a:pt x="2695" y="2285"/>
                    <a:pt x="3020" y="1505"/>
                    <a:pt x="2734" y="825"/>
                  </a:cubicBezTo>
                  <a:cubicBezTo>
                    <a:pt x="2526" y="312"/>
                    <a:pt x="2032" y="0"/>
                    <a:pt x="15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5"/>
            <p:cNvSpPr/>
            <p:nvPr/>
          </p:nvSpPr>
          <p:spPr>
            <a:xfrm>
              <a:off x="634700" y="4195800"/>
              <a:ext cx="73275" cy="66675"/>
            </a:xfrm>
            <a:custGeom>
              <a:rect b="b" l="l" r="r" t="t"/>
              <a:pathLst>
                <a:path extrusionOk="0" h="2667" w="2931">
                  <a:moveTo>
                    <a:pt x="1470" y="1"/>
                  </a:moveTo>
                  <a:cubicBezTo>
                    <a:pt x="864" y="1"/>
                    <a:pt x="322" y="414"/>
                    <a:pt x="178" y="1023"/>
                  </a:cubicBezTo>
                  <a:cubicBezTo>
                    <a:pt x="0" y="1743"/>
                    <a:pt x="444" y="2463"/>
                    <a:pt x="1164" y="2631"/>
                  </a:cubicBezTo>
                  <a:cubicBezTo>
                    <a:pt x="1266" y="2655"/>
                    <a:pt x="1367" y="2667"/>
                    <a:pt x="1468" y="2667"/>
                  </a:cubicBezTo>
                  <a:cubicBezTo>
                    <a:pt x="2069" y="2667"/>
                    <a:pt x="2619" y="2252"/>
                    <a:pt x="2763" y="1635"/>
                  </a:cubicBezTo>
                  <a:cubicBezTo>
                    <a:pt x="2931" y="924"/>
                    <a:pt x="2497" y="204"/>
                    <a:pt x="1776" y="36"/>
                  </a:cubicBezTo>
                  <a:cubicBezTo>
                    <a:pt x="1673" y="12"/>
                    <a:pt x="1571" y="1"/>
                    <a:pt x="147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5"/>
            <p:cNvSpPr/>
            <p:nvPr/>
          </p:nvSpPr>
          <p:spPr>
            <a:xfrm>
              <a:off x="699825" y="4293150"/>
              <a:ext cx="385075" cy="360650"/>
            </a:xfrm>
            <a:custGeom>
              <a:rect b="b" l="l" r="r" t="t"/>
              <a:pathLst>
                <a:path extrusionOk="0" h="14426" w="15403">
                  <a:moveTo>
                    <a:pt x="197" y="0"/>
                  </a:moveTo>
                  <a:lnTo>
                    <a:pt x="0" y="14426"/>
                  </a:lnTo>
                  <a:lnTo>
                    <a:pt x="15205" y="14426"/>
                  </a:lnTo>
                  <a:lnTo>
                    <a:pt x="15403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5"/>
            <p:cNvSpPr/>
            <p:nvPr/>
          </p:nvSpPr>
          <p:spPr>
            <a:xfrm>
              <a:off x="2384625" y="4293150"/>
              <a:ext cx="383100" cy="359425"/>
            </a:xfrm>
            <a:custGeom>
              <a:rect b="b" l="l" r="r" t="t"/>
              <a:pathLst>
                <a:path extrusionOk="0" h="14377" w="15324">
                  <a:moveTo>
                    <a:pt x="118" y="0"/>
                  </a:moveTo>
                  <a:lnTo>
                    <a:pt x="0" y="14376"/>
                  </a:lnTo>
                  <a:lnTo>
                    <a:pt x="15205" y="14376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5"/>
            <p:cNvSpPr/>
            <p:nvPr/>
          </p:nvSpPr>
          <p:spPr>
            <a:xfrm>
              <a:off x="812050" y="4157975"/>
              <a:ext cx="155425" cy="2225"/>
            </a:xfrm>
            <a:custGeom>
              <a:rect b="b" l="l" r="r" t="t"/>
              <a:pathLst>
                <a:path extrusionOk="0" h="89" w="6217">
                  <a:moveTo>
                    <a:pt x="3109" y="0"/>
                  </a:moveTo>
                  <a:cubicBezTo>
                    <a:pt x="1392" y="0"/>
                    <a:pt x="1" y="20"/>
                    <a:pt x="1" y="40"/>
                  </a:cubicBezTo>
                  <a:cubicBezTo>
                    <a:pt x="1" y="69"/>
                    <a:pt x="1392" y="89"/>
                    <a:pt x="3109" y="89"/>
                  </a:cubicBezTo>
                  <a:cubicBezTo>
                    <a:pt x="4826" y="89"/>
                    <a:pt x="6217" y="69"/>
                    <a:pt x="6217" y="40"/>
                  </a:cubicBezTo>
                  <a:cubicBezTo>
                    <a:pt x="6217" y="20"/>
                    <a:pt x="4826" y="0"/>
                    <a:pt x="310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5"/>
            <p:cNvSpPr/>
            <p:nvPr/>
          </p:nvSpPr>
          <p:spPr>
            <a:xfrm>
              <a:off x="2919900" y="4279575"/>
              <a:ext cx="866600" cy="2000"/>
            </a:xfrm>
            <a:custGeom>
              <a:rect b="b" l="l" r="r" t="t"/>
              <a:pathLst>
                <a:path extrusionOk="0" h="80" w="34664">
                  <a:moveTo>
                    <a:pt x="25931" y="0"/>
                  </a:moveTo>
                  <a:cubicBezTo>
                    <a:pt x="21807" y="0"/>
                    <a:pt x="16903" y="20"/>
                    <a:pt x="11456" y="20"/>
                  </a:cubicBezTo>
                  <a:lnTo>
                    <a:pt x="2911" y="20"/>
                  </a:lnTo>
                  <a:cubicBezTo>
                    <a:pt x="1954" y="20"/>
                    <a:pt x="977" y="30"/>
                    <a:pt x="1" y="30"/>
                  </a:cubicBezTo>
                  <a:lnTo>
                    <a:pt x="1" y="40"/>
                  </a:lnTo>
                  <a:cubicBezTo>
                    <a:pt x="977" y="40"/>
                    <a:pt x="1954" y="60"/>
                    <a:pt x="2911" y="60"/>
                  </a:cubicBezTo>
                  <a:lnTo>
                    <a:pt x="11456" y="60"/>
                  </a:lnTo>
                  <a:cubicBezTo>
                    <a:pt x="16903" y="60"/>
                    <a:pt x="21817" y="79"/>
                    <a:pt x="25931" y="79"/>
                  </a:cubicBezTo>
                  <a:lnTo>
                    <a:pt x="34664" y="60"/>
                  </a:lnTo>
                  <a:lnTo>
                    <a:pt x="34664" y="30"/>
                  </a:lnTo>
                  <a:lnTo>
                    <a:pt x="34486" y="30"/>
                  </a:lnTo>
                  <a:lnTo>
                    <a:pt x="25931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5"/>
            <p:cNvSpPr/>
            <p:nvPr/>
          </p:nvSpPr>
          <p:spPr>
            <a:xfrm>
              <a:off x="2920150" y="4167350"/>
              <a:ext cx="866600" cy="1500"/>
            </a:xfrm>
            <a:custGeom>
              <a:rect b="b" l="l" r="r" t="t"/>
              <a:pathLst>
                <a:path extrusionOk="0" h="60" w="34664">
                  <a:moveTo>
                    <a:pt x="29237" y="0"/>
                  </a:moveTo>
                  <a:cubicBezTo>
                    <a:pt x="21649" y="0"/>
                    <a:pt x="11387" y="10"/>
                    <a:pt x="0" y="10"/>
                  </a:cubicBezTo>
                  <a:lnTo>
                    <a:pt x="0" y="39"/>
                  </a:lnTo>
                  <a:cubicBezTo>
                    <a:pt x="11387" y="39"/>
                    <a:pt x="21649" y="59"/>
                    <a:pt x="29237" y="59"/>
                  </a:cubicBezTo>
                  <a:lnTo>
                    <a:pt x="34663" y="49"/>
                  </a:lnTo>
                  <a:lnTo>
                    <a:pt x="34663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5"/>
            <p:cNvSpPr/>
            <p:nvPr/>
          </p:nvSpPr>
          <p:spPr>
            <a:xfrm>
              <a:off x="557000" y="4166850"/>
              <a:ext cx="2366375" cy="114775"/>
            </a:xfrm>
            <a:custGeom>
              <a:rect b="b" l="l" r="r" t="t"/>
              <a:pathLst>
                <a:path extrusionOk="0" h="4591" w="94655">
                  <a:moveTo>
                    <a:pt x="2516" y="0"/>
                  </a:moveTo>
                  <a:cubicBezTo>
                    <a:pt x="2072" y="0"/>
                    <a:pt x="1648" y="119"/>
                    <a:pt x="1263" y="346"/>
                  </a:cubicBezTo>
                  <a:cubicBezTo>
                    <a:pt x="1085" y="464"/>
                    <a:pt x="908" y="602"/>
                    <a:pt x="770" y="760"/>
                  </a:cubicBezTo>
                  <a:cubicBezTo>
                    <a:pt x="622" y="918"/>
                    <a:pt x="493" y="1086"/>
                    <a:pt x="395" y="1283"/>
                  </a:cubicBezTo>
                  <a:cubicBezTo>
                    <a:pt x="0" y="2062"/>
                    <a:pt x="99" y="3000"/>
                    <a:pt x="641" y="3681"/>
                  </a:cubicBezTo>
                  <a:cubicBezTo>
                    <a:pt x="770" y="3858"/>
                    <a:pt x="928" y="4006"/>
                    <a:pt x="1105" y="4125"/>
                  </a:cubicBezTo>
                  <a:cubicBezTo>
                    <a:pt x="1273" y="4253"/>
                    <a:pt x="1470" y="4361"/>
                    <a:pt x="1668" y="4431"/>
                  </a:cubicBezTo>
                  <a:cubicBezTo>
                    <a:pt x="1875" y="4509"/>
                    <a:pt x="2082" y="4559"/>
                    <a:pt x="2299" y="4579"/>
                  </a:cubicBezTo>
                  <a:cubicBezTo>
                    <a:pt x="2408" y="4588"/>
                    <a:pt x="2514" y="4591"/>
                    <a:pt x="2620" y="4591"/>
                  </a:cubicBezTo>
                  <a:cubicBezTo>
                    <a:pt x="2726" y="4591"/>
                    <a:pt x="2832" y="4588"/>
                    <a:pt x="2940" y="4588"/>
                  </a:cubicBezTo>
                  <a:lnTo>
                    <a:pt x="34140" y="4588"/>
                  </a:lnTo>
                  <a:lnTo>
                    <a:pt x="65902" y="4579"/>
                  </a:lnTo>
                  <a:lnTo>
                    <a:pt x="87314" y="4569"/>
                  </a:lnTo>
                  <a:lnTo>
                    <a:pt x="93135" y="4559"/>
                  </a:lnTo>
                  <a:lnTo>
                    <a:pt x="94645" y="4559"/>
                  </a:lnTo>
                  <a:lnTo>
                    <a:pt x="94655" y="4539"/>
                  </a:lnTo>
                  <a:lnTo>
                    <a:pt x="93135" y="4539"/>
                  </a:lnTo>
                  <a:lnTo>
                    <a:pt x="87314" y="4529"/>
                  </a:lnTo>
                  <a:lnTo>
                    <a:pt x="65902" y="4509"/>
                  </a:lnTo>
                  <a:lnTo>
                    <a:pt x="34150" y="4500"/>
                  </a:lnTo>
                  <a:lnTo>
                    <a:pt x="2940" y="4500"/>
                  </a:lnTo>
                  <a:cubicBezTo>
                    <a:pt x="2723" y="4500"/>
                    <a:pt x="2516" y="4500"/>
                    <a:pt x="2309" y="4490"/>
                  </a:cubicBezTo>
                  <a:cubicBezTo>
                    <a:pt x="2102" y="4470"/>
                    <a:pt x="1894" y="4431"/>
                    <a:pt x="1697" y="4352"/>
                  </a:cubicBezTo>
                  <a:cubicBezTo>
                    <a:pt x="1510" y="4283"/>
                    <a:pt x="1322" y="4184"/>
                    <a:pt x="1164" y="4056"/>
                  </a:cubicBezTo>
                  <a:cubicBezTo>
                    <a:pt x="997" y="3937"/>
                    <a:pt x="839" y="3789"/>
                    <a:pt x="720" y="3631"/>
                  </a:cubicBezTo>
                  <a:cubicBezTo>
                    <a:pt x="197" y="2970"/>
                    <a:pt x="109" y="2072"/>
                    <a:pt x="484" y="1332"/>
                  </a:cubicBezTo>
                  <a:cubicBezTo>
                    <a:pt x="572" y="1145"/>
                    <a:pt x="691" y="977"/>
                    <a:pt x="839" y="819"/>
                  </a:cubicBezTo>
                  <a:cubicBezTo>
                    <a:pt x="977" y="671"/>
                    <a:pt x="1145" y="533"/>
                    <a:pt x="1322" y="434"/>
                  </a:cubicBezTo>
                  <a:cubicBezTo>
                    <a:pt x="1677" y="207"/>
                    <a:pt x="2092" y="99"/>
                    <a:pt x="2516" y="99"/>
                  </a:cubicBezTo>
                  <a:lnTo>
                    <a:pt x="73154" y="79"/>
                  </a:lnTo>
                  <a:lnTo>
                    <a:pt x="94566" y="69"/>
                  </a:lnTo>
                  <a:lnTo>
                    <a:pt x="94655" y="69"/>
                  </a:lnTo>
                  <a:lnTo>
                    <a:pt x="94655" y="30"/>
                  </a:lnTo>
                  <a:lnTo>
                    <a:pt x="94576" y="30"/>
                  </a:lnTo>
                  <a:lnTo>
                    <a:pt x="73164" y="20"/>
                  </a:lnTo>
                  <a:lnTo>
                    <a:pt x="2516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" name="Google Shape;979;p25"/>
          <p:cNvGrpSpPr/>
          <p:nvPr/>
        </p:nvGrpSpPr>
        <p:grpSpPr>
          <a:xfrm>
            <a:off x="1465328" y="3446696"/>
            <a:ext cx="276170" cy="460804"/>
            <a:chOff x="6761975" y="2915200"/>
            <a:chExt cx="141350" cy="235850"/>
          </a:xfrm>
        </p:grpSpPr>
        <p:sp>
          <p:nvSpPr>
            <p:cNvPr id="980" name="Google Shape;980;p25"/>
            <p:cNvSpPr/>
            <p:nvPr/>
          </p:nvSpPr>
          <p:spPr>
            <a:xfrm>
              <a:off x="6761975" y="2915200"/>
              <a:ext cx="141350" cy="235850"/>
            </a:xfrm>
            <a:custGeom>
              <a:rect b="b" l="l" r="r" t="t"/>
              <a:pathLst>
                <a:path extrusionOk="0" h="9434" w="5654">
                  <a:moveTo>
                    <a:pt x="0" y="1"/>
                  </a:moveTo>
                  <a:lnTo>
                    <a:pt x="0" y="9434"/>
                  </a:lnTo>
                  <a:lnTo>
                    <a:pt x="5654" y="9434"/>
                  </a:lnTo>
                  <a:lnTo>
                    <a:pt x="565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5"/>
            <p:cNvSpPr/>
            <p:nvPr/>
          </p:nvSpPr>
          <p:spPr>
            <a:xfrm>
              <a:off x="6871250" y="2916700"/>
              <a:ext cx="2475" cy="233625"/>
            </a:xfrm>
            <a:custGeom>
              <a:rect b="b" l="l" r="r" t="t"/>
              <a:pathLst>
                <a:path extrusionOk="0" h="9345" w="99">
                  <a:moveTo>
                    <a:pt x="50" y="0"/>
                  </a:moveTo>
                  <a:cubicBezTo>
                    <a:pt x="20" y="0"/>
                    <a:pt x="0" y="2092"/>
                    <a:pt x="0" y="4667"/>
                  </a:cubicBezTo>
                  <a:cubicBezTo>
                    <a:pt x="0" y="7252"/>
                    <a:pt x="30" y="9344"/>
                    <a:pt x="50" y="9344"/>
                  </a:cubicBezTo>
                  <a:cubicBezTo>
                    <a:pt x="79" y="9344"/>
                    <a:pt x="99" y="7252"/>
                    <a:pt x="99" y="4667"/>
                  </a:cubicBezTo>
                  <a:cubicBezTo>
                    <a:pt x="99" y="2092"/>
                    <a:pt x="79" y="0"/>
                    <a:pt x="5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25"/>
          <p:cNvGrpSpPr/>
          <p:nvPr/>
        </p:nvGrpSpPr>
        <p:grpSpPr>
          <a:xfrm>
            <a:off x="3510788" y="3598949"/>
            <a:ext cx="491433" cy="316567"/>
            <a:chOff x="6457075" y="3205050"/>
            <a:chExt cx="199575" cy="128550"/>
          </a:xfrm>
        </p:grpSpPr>
        <p:sp>
          <p:nvSpPr>
            <p:cNvPr id="983" name="Google Shape;983;p25"/>
            <p:cNvSpPr/>
            <p:nvPr/>
          </p:nvSpPr>
          <p:spPr>
            <a:xfrm>
              <a:off x="6457075" y="3205300"/>
              <a:ext cx="199575" cy="128300"/>
            </a:xfrm>
            <a:custGeom>
              <a:rect b="b" l="l" r="r" t="t"/>
              <a:pathLst>
                <a:path extrusionOk="0" h="5132" w="7983">
                  <a:moveTo>
                    <a:pt x="0" y="0"/>
                  </a:moveTo>
                  <a:lnTo>
                    <a:pt x="0" y="5131"/>
                  </a:lnTo>
                  <a:lnTo>
                    <a:pt x="7983" y="5131"/>
                  </a:lnTo>
                  <a:lnTo>
                    <a:pt x="7983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5"/>
            <p:cNvSpPr/>
            <p:nvPr/>
          </p:nvSpPr>
          <p:spPr>
            <a:xfrm>
              <a:off x="6578675" y="3205050"/>
              <a:ext cx="2250" cy="128550"/>
            </a:xfrm>
            <a:custGeom>
              <a:rect b="b" l="l" r="r" t="t"/>
              <a:pathLst>
                <a:path extrusionOk="0" h="5142" w="90">
                  <a:moveTo>
                    <a:pt x="50" y="1"/>
                  </a:moveTo>
                  <a:cubicBezTo>
                    <a:pt x="21" y="1"/>
                    <a:pt x="1" y="1155"/>
                    <a:pt x="1" y="2576"/>
                  </a:cubicBezTo>
                  <a:cubicBezTo>
                    <a:pt x="1" y="3987"/>
                    <a:pt x="21" y="5141"/>
                    <a:pt x="50" y="5141"/>
                  </a:cubicBezTo>
                  <a:cubicBezTo>
                    <a:pt x="70" y="5141"/>
                    <a:pt x="90" y="3987"/>
                    <a:pt x="90" y="2576"/>
                  </a:cubicBezTo>
                  <a:cubicBezTo>
                    <a:pt x="90" y="1155"/>
                    <a:pt x="70" y="1"/>
                    <a:pt x="5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25"/>
          <p:cNvGrpSpPr/>
          <p:nvPr/>
        </p:nvGrpSpPr>
        <p:grpSpPr>
          <a:xfrm>
            <a:off x="5619256" y="3537387"/>
            <a:ext cx="562643" cy="378136"/>
            <a:chOff x="6737050" y="3350850"/>
            <a:chExt cx="240775" cy="161825"/>
          </a:xfrm>
        </p:grpSpPr>
        <p:sp>
          <p:nvSpPr>
            <p:cNvPr id="986" name="Google Shape;986;p25"/>
            <p:cNvSpPr/>
            <p:nvPr/>
          </p:nvSpPr>
          <p:spPr>
            <a:xfrm>
              <a:off x="6737050" y="3369575"/>
              <a:ext cx="219325" cy="141125"/>
            </a:xfrm>
            <a:custGeom>
              <a:rect b="b" l="l" r="r" t="t"/>
              <a:pathLst>
                <a:path extrusionOk="0" h="5645" w="8773">
                  <a:moveTo>
                    <a:pt x="1" y="1"/>
                  </a:moveTo>
                  <a:lnTo>
                    <a:pt x="1" y="5645"/>
                  </a:lnTo>
                  <a:lnTo>
                    <a:pt x="8772" y="5645"/>
                  </a:lnTo>
                  <a:lnTo>
                    <a:pt x="8772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5"/>
            <p:cNvSpPr/>
            <p:nvPr/>
          </p:nvSpPr>
          <p:spPr>
            <a:xfrm>
              <a:off x="6928475" y="3350850"/>
              <a:ext cx="49350" cy="42275"/>
            </a:xfrm>
            <a:custGeom>
              <a:rect b="b" l="l" r="r" t="t"/>
              <a:pathLst>
                <a:path extrusionOk="0" h="1691" w="1974">
                  <a:moveTo>
                    <a:pt x="1125" y="0"/>
                  </a:moveTo>
                  <a:cubicBezTo>
                    <a:pt x="375" y="0"/>
                    <a:pt x="0" y="908"/>
                    <a:pt x="533" y="1441"/>
                  </a:cubicBezTo>
                  <a:cubicBezTo>
                    <a:pt x="706" y="1613"/>
                    <a:pt x="918" y="1691"/>
                    <a:pt x="1126" y="1691"/>
                  </a:cubicBezTo>
                  <a:cubicBezTo>
                    <a:pt x="1559" y="1691"/>
                    <a:pt x="1974" y="1355"/>
                    <a:pt x="1974" y="849"/>
                  </a:cubicBezTo>
                  <a:cubicBezTo>
                    <a:pt x="1974" y="375"/>
                    <a:pt x="1599" y="0"/>
                    <a:pt x="1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5"/>
            <p:cNvSpPr/>
            <p:nvPr/>
          </p:nvSpPr>
          <p:spPr>
            <a:xfrm>
              <a:off x="6945975" y="3365150"/>
              <a:ext cx="21500" cy="13575"/>
            </a:xfrm>
            <a:custGeom>
              <a:rect b="b" l="l" r="r" t="t"/>
              <a:pathLst>
                <a:path extrusionOk="0" fill="none" h="543" w="860">
                  <a:moveTo>
                    <a:pt x="1" y="207"/>
                  </a:moveTo>
                  <a:lnTo>
                    <a:pt x="336" y="543"/>
                  </a:lnTo>
                  <a:lnTo>
                    <a:pt x="859" y="0"/>
                  </a:lnTo>
                </a:path>
              </a:pathLst>
            </a:custGeom>
            <a:noFill/>
            <a:ln cap="flat" cmpd="sng" w="3200">
              <a:solidFill>
                <a:srgbClr val="FFFFFF"/>
              </a:solidFill>
              <a:prstDash val="solid"/>
              <a:miter lim="986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5"/>
            <p:cNvSpPr/>
            <p:nvPr/>
          </p:nvSpPr>
          <p:spPr>
            <a:xfrm>
              <a:off x="6889500" y="3370825"/>
              <a:ext cx="2250" cy="141850"/>
            </a:xfrm>
            <a:custGeom>
              <a:rect b="b" l="l" r="r" t="t"/>
              <a:pathLst>
                <a:path extrusionOk="0" h="5674" w="90">
                  <a:moveTo>
                    <a:pt x="50" y="0"/>
                  </a:moveTo>
                  <a:cubicBezTo>
                    <a:pt x="20" y="0"/>
                    <a:pt x="0" y="1263"/>
                    <a:pt x="0" y="2832"/>
                  </a:cubicBezTo>
                  <a:cubicBezTo>
                    <a:pt x="0" y="4401"/>
                    <a:pt x="20" y="5674"/>
                    <a:pt x="50" y="5674"/>
                  </a:cubicBezTo>
                  <a:cubicBezTo>
                    <a:pt x="69" y="5674"/>
                    <a:pt x="89" y="4401"/>
                    <a:pt x="89" y="2832"/>
                  </a:cubicBezTo>
                  <a:cubicBezTo>
                    <a:pt x="89" y="1263"/>
                    <a:pt x="69" y="0"/>
                    <a:pt x="5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25"/>
          <p:cNvGrpSpPr/>
          <p:nvPr/>
        </p:nvGrpSpPr>
        <p:grpSpPr>
          <a:xfrm rot="1640267">
            <a:off x="7664962" y="3593316"/>
            <a:ext cx="491428" cy="328174"/>
            <a:chOff x="7019250" y="3675700"/>
            <a:chExt cx="228700" cy="152725"/>
          </a:xfrm>
        </p:grpSpPr>
        <p:sp>
          <p:nvSpPr>
            <p:cNvPr id="991" name="Google Shape;991;p25"/>
            <p:cNvSpPr/>
            <p:nvPr/>
          </p:nvSpPr>
          <p:spPr>
            <a:xfrm>
              <a:off x="7020975" y="3692975"/>
              <a:ext cx="207225" cy="133725"/>
            </a:xfrm>
            <a:custGeom>
              <a:rect b="b" l="l" r="r" t="t"/>
              <a:pathLst>
                <a:path extrusionOk="0" h="5349" w="8289">
                  <a:moveTo>
                    <a:pt x="8269" y="1"/>
                  </a:moveTo>
                  <a:lnTo>
                    <a:pt x="1" y="30"/>
                  </a:lnTo>
                  <a:lnTo>
                    <a:pt x="10" y="5348"/>
                  </a:lnTo>
                  <a:lnTo>
                    <a:pt x="8289" y="5319"/>
                  </a:lnTo>
                  <a:lnTo>
                    <a:pt x="826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5"/>
            <p:cNvSpPr/>
            <p:nvPr/>
          </p:nvSpPr>
          <p:spPr>
            <a:xfrm>
              <a:off x="7201300" y="3675700"/>
              <a:ext cx="46650" cy="39925"/>
            </a:xfrm>
            <a:custGeom>
              <a:rect b="b" l="l" r="r" t="t"/>
              <a:pathLst>
                <a:path extrusionOk="0" h="1597" w="1866">
                  <a:moveTo>
                    <a:pt x="1066" y="1"/>
                  </a:moveTo>
                  <a:cubicBezTo>
                    <a:pt x="356" y="1"/>
                    <a:pt x="0" y="859"/>
                    <a:pt x="504" y="1362"/>
                  </a:cubicBezTo>
                  <a:cubicBezTo>
                    <a:pt x="665" y="1524"/>
                    <a:pt x="864" y="1596"/>
                    <a:pt x="1059" y="1596"/>
                  </a:cubicBezTo>
                  <a:cubicBezTo>
                    <a:pt x="1470" y="1596"/>
                    <a:pt x="1865" y="1275"/>
                    <a:pt x="1865" y="800"/>
                  </a:cubicBezTo>
                  <a:cubicBezTo>
                    <a:pt x="1865" y="356"/>
                    <a:pt x="1510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5"/>
            <p:cNvSpPr/>
            <p:nvPr/>
          </p:nvSpPr>
          <p:spPr>
            <a:xfrm>
              <a:off x="7217825" y="3689025"/>
              <a:ext cx="20500" cy="13100"/>
            </a:xfrm>
            <a:custGeom>
              <a:rect b="b" l="l" r="r" t="t"/>
              <a:pathLst>
                <a:path extrusionOk="0" fill="none" h="524" w="820">
                  <a:moveTo>
                    <a:pt x="0" y="198"/>
                  </a:moveTo>
                  <a:lnTo>
                    <a:pt x="316" y="524"/>
                  </a:lnTo>
                  <a:lnTo>
                    <a:pt x="819" y="1"/>
                  </a:lnTo>
                </a:path>
              </a:pathLst>
            </a:custGeom>
            <a:noFill/>
            <a:ln cap="flat" cmpd="sng" w="3200">
              <a:solidFill>
                <a:srgbClr val="FFFFFF"/>
              </a:solidFill>
              <a:prstDash val="solid"/>
              <a:miter lim="986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5"/>
            <p:cNvSpPr/>
            <p:nvPr/>
          </p:nvSpPr>
          <p:spPr>
            <a:xfrm>
              <a:off x="7164800" y="3694700"/>
              <a:ext cx="2475" cy="133725"/>
            </a:xfrm>
            <a:custGeom>
              <a:rect b="b" l="l" r="r" t="t"/>
              <a:pathLst>
                <a:path extrusionOk="0" h="5349" w="99">
                  <a:moveTo>
                    <a:pt x="39" y="1"/>
                  </a:moveTo>
                  <a:cubicBezTo>
                    <a:pt x="10" y="1"/>
                    <a:pt x="0" y="1195"/>
                    <a:pt x="0" y="2675"/>
                  </a:cubicBezTo>
                  <a:cubicBezTo>
                    <a:pt x="10" y="4155"/>
                    <a:pt x="30" y="5349"/>
                    <a:pt x="49" y="5349"/>
                  </a:cubicBezTo>
                  <a:cubicBezTo>
                    <a:pt x="79" y="5349"/>
                    <a:pt x="99" y="4145"/>
                    <a:pt x="89" y="2675"/>
                  </a:cubicBezTo>
                  <a:cubicBezTo>
                    <a:pt x="89" y="1195"/>
                    <a:pt x="59" y="1"/>
                    <a:pt x="3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5"/>
            <p:cNvSpPr/>
            <p:nvPr/>
          </p:nvSpPr>
          <p:spPr>
            <a:xfrm>
              <a:off x="7019250" y="3766975"/>
              <a:ext cx="211175" cy="2250"/>
            </a:xfrm>
            <a:custGeom>
              <a:rect b="b" l="l" r="r" t="t"/>
              <a:pathLst>
                <a:path extrusionOk="0" h="90" w="8447">
                  <a:moveTo>
                    <a:pt x="4224" y="1"/>
                  </a:moveTo>
                  <a:cubicBezTo>
                    <a:pt x="1885" y="1"/>
                    <a:pt x="0" y="20"/>
                    <a:pt x="0" y="40"/>
                  </a:cubicBezTo>
                  <a:cubicBezTo>
                    <a:pt x="0" y="70"/>
                    <a:pt x="1885" y="89"/>
                    <a:pt x="4224" y="89"/>
                  </a:cubicBezTo>
                  <a:cubicBezTo>
                    <a:pt x="6562" y="89"/>
                    <a:pt x="8447" y="70"/>
                    <a:pt x="8447" y="40"/>
                  </a:cubicBezTo>
                  <a:cubicBezTo>
                    <a:pt x="8447" y="20"/>
                    <a:pt x="6562" y="1"/>
                    <a:pt x="422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5"/>
            <p:cNvSpPr/>
            <p:nvPr/>
          </p:nvSpPr>
          <p:spPr>
            <a:xfrm>
              <a:off x="7084375" y="3693725"/>
              <a:ext cx="2475" cy="132725"/>
            </a:xfrm>
            <a:custGeom>
              <a:rect b="b" l="l" r="r" t="t"/>
              <a:pathLst>
                <a:path extrusionOk="0" h="5309" w="99">
                  <a:moveTo>
                    <a:pt x="50" y="0"/>
                  </a:moveTo>
                  <a:cubicBezTo>
                    <a:pt x="20" y="0"/>
                    <a:pt x="0" y="1184"/>
                    <a:pt x="0" y="2654"/>
                  </a:cubicBezTo>
                  <a:cubicBezTo>
                    <a:pt x="0" y="4125"/>
                    <a:pt x="30" y="5309"/>
                    <a:pt x="50" y="5309"/>
                  </a:cubicBezTo>
                  <a:cubicBezTo>
                    <a:pt x="79" y="5309"/>
                    <a:pt x="99" y="4125"/>
                    <a:pt x="99" y="2654"/>
                  </a:cubicBezTo>
                  <a:cubicBezTo>
                    <a:pt x="99" y="1184"/>
                    <a:pt x="79" y="0"/>
                    <a:pt x="5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5"/>
            <p:cNvSpPr/>
            <p:nvPr/>
          </p:nvSpPr>
          <p:spPr>
            <a:xfrm>
              <a:off x="7195625" y="3693725"/>
              <a:ext cx="2250" cy="133725"/>
            </a:xfrm>
            <a:custGeom>
              <a:rect b="b" l="l" r="r" t="t"/>
              <a:pathLst>
                <a:path extrusionOk="0" h="5349" w="90">
                  <a:moveTo>
                    <a:pt x="50" y="0"/>
                  </a:moveTo>
                  <a:cubicBezTo>
                    <a:pt x="20" y="0"/>
                    <a:pt x="0" y="1194"/>
                    <a:pt x="0" y="2674"/>
                  </a:cubicBezTo>
                  <a:cubicBezTo>
                    <a:pt x="0" y="4154"/>
                    <a:pt x="20" y="5348"/>
                    <a:pt x="50" y="5348"/>
                  </a:cubicBezTo>
                  <a:cubicBezTo>
                    <a:pt x="79" y="5348"/>
                    <a:pt x="89" y="4154"/>
                    <a:pt x="89" y="2674"/>
                  </a:cubicBezTo>
                  <a:cubicBezTo>
                    <a:pt x="89" y="1194"/>
                    <a:pt x="69" y="0"/>
                    <a:pt x="5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5"/>
            <p:cNvSpPr/>
            <p:nvPr/>
          </p:nvSpPr>
          <p:spPr>
            <a:xfrm>
              <a:off x="7044400" y="3737050"/>
              <a:ext cx="40000" cy="32425"/>
            </a:xfrm>
            <a:custGeom>
              <a:rect b="b" l="l" r="r" t="t"/>
              <a:pathLst>
                <a:path extrusionOk="0" h="1297" w="1600">
                  <a:moveTo>
                    <a:pt x="447" y="0"/>
                  </a:moveTo>
                  <a:cubicBezTo>
                    <a:pt x="342" y="0"/>
                    <a:pt x="236" y="35"/>
                    <a:pt x="149" y="102"/>
                  </a:cubicBezTo>
                  <a:cubicBezTo>
                    <a:pt x="90" y="152"/>
                    <a:pt x="40" y="221"/>
                    <a:pt x="21" y="300"/>
                  </a:cubicBezTo>
                  <a:cubicBezTo>
                    <a:pt x="1" y="379"/>
                    <a:pt x="11" y="458"/>
                    <a:pt x="40" y="527"/>
                  </a:cubicBezTo>
                  <a:cubicBezTo>
                    <a:pt x="109" y="655"/>
                    <a:pt x="208" y="754"/>
                    <a:pt x="317" y="833"/>
                  </a:cubicBezTo>
                  <a:cubicBezTo>
                    <a:pt x="504" y="971"/>
                    <a:pt x="701" y="1079"/>
                    <a:pt x="919" y="1148"/>
                  </a:cubicBezTo>
                  <a:cubicBezTo>
                    <a:pt x="1067" y="1198"/>
                    <a:pt x="1215" y="1227"/>
                    <a:pt x="1363" y="1247"/>
                  </a:cubicBezTo>
                  <a:cubicBezTo>
                    <a:pt x="1392" y="1252"/>
                    <a:pt x="1419" y="1254"/>
                    <a:pt x="1446" y="1254"/>
                  </a:cubicBezTo>
                  <a:cubicBezTo>
                    <a:pt x="1474" y="1254"/>
                    <a:pt x="1501" y="1252"/>
                    <a:pt x="1530" y="1247"/>
                  </a:cubicBezTo>
                  <a:cubicBezTo>
                    <a:pt x="1333" y="1207"/>
                    <a:pt x="1136" y="1158"/>
                    <a:pt x="938" y="1089"/>
                  </a:cubicBezTo>
                  <a:cubicBezTo>
                    <a:pt x="741" y="1010"/>
                    <a:pt x="544" y="902"/>
                    <a:pt x="366" y="773"/>
                  </a:cubicBezTo>
                  <a:cubicBezTo>
                    <a:pt x="267" y="694"/>
                    <a:pt x="178" y="606"/>
                    <a:pt x="119" y="497"/>
                  </a:cubicBezTo>
                  <a:cubicBezTo>
                    <a:pt x="70" y="379"/>
                    <a:pt x="100" y="241"/>
                    <a:pt x="208" y="171"/>
                  </a:cubicBezTo>
                  <a:cubicBezTo>
                    <a:pt x="277" y="116"/>
                    <a:pt x="366" y="85"/>
                    <a:pt x="457" y="85"/>
                  </a:cubicBezTo>
                  <a:cubicBezTo>
                    <a:pt x="496" y="85"/>
                    <a:pt x="535" y="91"/>
                    <a:pt x="573" y="102"/>
                  </a:cubicBezTo>
                  <a:cubicBezTo>
                    <a:pt x="692" y="142"/>
                    <a:pt x="800" y="191"/>
                    <a:pt x="899" y="270"/>
                  </a:cubicBezTo>
                  <a:cubicBezTo>
                    <a:pt x="1076" y="408"/>
                    <a:pt x="1234" y="566"/>
                    <a:pt x="1343" y="754"/>
                  </a:cubicBezTo>
                  <a:cubicBezTo>
                    <a:pt x="1451" y="921"/>
                    <a:pt x="1540" y="1109"/>
                    <a:pt x="1599" y="1296"/>
                  </a:cubicBezTo>
                  <a:cubicBezTo>
                    <a:pt x="1599" y="1247"/>
                    <a:pt x="1599" y="1188"/>
                    <a:pt x="1580" y="1138"/>
                  </a:cubicBezTo>
                  <a:cubicBezTo>
                    <a:pt x="1540" y="990"/>
                    <a:pt x="1481" y="852"/>
                    <a:pt x="1402" y="714"/>
                  </a:cubicBezTo>
                  <a:cubicBezTo>
                    <a:pt x="1284" y="517"/>
                    <a:pt x="1136" y="349"/>
                    <a:pt x="958" y="211"/>
                  </a:cubicBezTo>
                  <a:cubicBezTo>
                    <a:pt x="849" y="122"/>
                    <a:pt x="721" y="53"/>
                    <a:pt x="593" y="23"/>
                  </a:cubicBezTo>
                  <a:cubicBezTo>
                    <a:pt x="546" y="8"/>
                    <a:pt x="497" y="0"/>
                    <a:pt x="44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5"/>
            <p:cNvSpPr/>
            <p:nvPr/>
          </p:nvSpPr>
          <p:spPr>
            <a:xfrm>
              <a:off x="7084375" y="3735950"/>
              <a:ext cx="30125" cy="35500"/>
            </a:xfrm>
            <a:custGeom>
              <a:rect b="b" l="l" r="r" t="t"/>
              <a:pathLst>
                <a:path extrusionOk="0" h="1420" w="1205">
                  <a:moveTo>
                    <a:pt x="955" y="93"/>
                  </a:moveTo>
                  <a:cubicBezTo>
                    <a:pt x="992" y="93"/>
                    <a:pt x="1029" y="104"/>
                    <a:pt x="1066" y="127"/>
                  </a:cubicBezTo>
                  <a:cubicBezTo>
                    <a:pt x="1135" y="196"/>
                    <a:pt x="1115" y="334"/>
                    <a:pt x="1076" y="442"/>
                  </a:cubicBezTo>
                  <a:cubicBezTo>
                    <a:pt x="1036" y="551"/>
                    <a:pt x="987" y="650"/>
                    <a:pt x="928" y="748"/>
                  </a:cubicBezTo>
                  <a:cubicBezTo>
                    <a:pt x="819" y="916"/>
                    <a:pt x="681" y="1054"/>
                    <a:pt x="513" y="1163"/>
                  </a:cubicBezTo>
                  <a:cubicBezTo>
                    <a:pt x="359" y="1249"/>
                    <a:pt x="196" y="1317"/>
                    <a:pt x="23" y="1376"/>
                  </a:cubicBezTo>
                  <a:lnTo>
                    <a:pt x="23" y="1376"/>
                  </a:lnTo>
                  <a:cubicBezTo>
                    <a:pt x="69" y="1214"/>
                    <a:pt x="124" y="1059"/>
                    <a:pt x="188" y="896"/>
                  </a:cubicBezTo>
                  <a:cubicBezTo>
                    <a:pt x="267" y="719"/>
                    <a:pt x="375" y="551"/>
                    <a:pt x="513" y="403"/>
                  </a:cubicBezTo>
                  <a:cubicBezTo>
                    <a:pt x="583" y="324"/>
                    <a:pt x="671" y="245"/>
                    <a:pt x="760" y="176"/>
                  </a:cubicBezTo>
                  <a:cubicBezTo>
                    <a:pt x="809" y="137"/>
                    <a:pt x="859" y="107"/>
                    <a:pt x="918" y="97"/>
                  </a:cubicBezTo>
                  <a:cubicBezTo>
                    <a:pt x="930" y="95"/>
                    <a:pt x="943" y="93"/>
                    <a:pt x="955" y="93"/>
                  </a:cubicBezTo>
                  <a:close/>
                  <a:moveTo>
                    <a:pt x="959" y="1"/>
                  </a:moveTo>
                  <a:cubicBezTo>
                    <a:pt x="939" y="1"/>
                    <a:pt x="919" y="3"/>
                    <a:pt x="898" y="8"/>
                  </a:cubicBezTo>
                  <a:cubicBezTo>
                    <a:pt x="829" y="28"/>
                    <a:pt x="770" y="58"/>
                    <a:pt x="711" y="97"/>
                  </a:cubicBezTo>
                  <a:cubicBezTo>
                    <a:pt x="612" y="176"/>
                    <a:pt x="523" y="255"/>
                    <a:pt x="444" y="344"/>
                  </a:cubicBezTo>
                  <a:cubicBezTo>
                    <a:pt x="316" y="502"/>
                    <a:pt x="208" y="679"/>
                    <a:pt x="129" y="867"/>
                  </a:cubicBezTo>
                  <a:cubicBezTo>
                    <a:pt x="69" y="995"/>
                    <a:pt x="40" y="1133"/>
                    <a:pt x="20" y="1271"/>
                  </a:cubicBezTo>
                  <a:cubicBezTo>
                    <a:pt x="0" y="1321"/>
                    <a:pt x="0" y="1370"/>
                    <a:pt x="10" y="1419"/>
                  </a:cubicBezTo>
                  <a:cubicBezTo>
                    <a:pt x="14" y="1406"/>
                    <a:pt x="18" y="1393"/>
                    <a:pt x="21" y="1380"/>
                  </a:cubicBezTo>
                  <a:lnTo>
                    <a:pt x="21" y="1380"/>
                  </a:lnTo>
                  <a:cubicBezTo>
                    <a:pt x="67" y="1380"/>
                    <a:pt x="113" y="1378"/>
                    <a:pt x="158" y="1360"/>
                  </a:cubicBezTo>
                  <a:cubicBezTo>
                    <a:pt x="296" y="1330"/>
                    <a:pt x="425" y="1281"/>
                    <a:pt x="543" y="1212"/>
                  </a:cubicBezTo>
                  <a:cubicBezTo>
                    <a:pt x="721" y="1113"/>
                    <a:pt x="879" y="965"/>
                    <a:pt x="997" y="798"/>
                  </a:cubicBezTo>
                  <a:cubicBezTo>
                    <a:pt x="1066" y="689"/>
                    <a:pt x="1125" y="581"/>
                    <a:pt x="1165" y="462"/>
                  </a:cubicBezTo>
                  <a:cubicBezTo>
                    <a:pt x="1184" y="403"/>
                    <a:pt x="1194" y="334"/>
                    <a:pt x="1204" y="265"/>
                  </a:cubicBezTo>
                  <a:cubicBezTo>
                    <a:pt x="1204" y="186"/>
                    <a:pt x="1175" y="117"/>
                    <a:pt x="1115" y="58"/>
                  </a:cubicBezTo>
                  <a:cubicBezTo>
                    <a:pt x="1071" y="21"/>
                    <a:pt x="1017" y="1"/>
                    <a:pt x="95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00" name="Google Shape;1000;p25"/>
          <p:cNvCxnSpPr/>
          <p:nvPr/>
        </p:nvCxnSpPr>
        <p:spPr>
          <a:xfrm>
            <a:off x="1390975" y="2659975"/>
            <a:ext cx="0" cy="420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01" name="Google Shape;1001;p25"/>
          <p:cNvCxnSpPr/>
          <p:nvPr/>
        </p:nvCxnSpPr>
        <p:spPr>
          <a:xfrm>
            <a:off x="3510800" y="2659975"/>
            <a:ext cx="0" cy="420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02" name="Google Shape;1002;p25"/>
          <p:cNvCxnSpPr/>
          <p:nvPr/>
        </p:nvCxnSpPr>
        <p:spPr>
          <a:xfrm>
            <a:off x="5630625" y="2659975"/>
            <a:ext cx="0" cy="420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03" name="Google Shape;1003;p25"/>
          <p:cNvCxnSpPr/>
          <p:nvPr/>
        </p:nvCxnSpPr>
        <p:spPr>
          <a:xfrm>
            <a:off x="7750450" y="2659975"/>
            <a:ext cx="0" cy="420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26"/>
          <p:cNvSpPr/>
          <p:nvPr/>
        </p:nvSpPr>
        <p:spPr>
          <a:xfrm>
            <a:off x="984900" y="2686175"/>
            <a:ext cx="2604600" cy="13359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26"/>
          <p:cNvSpPr txBox="1"/>
          <p:nvPr>
            <p:ph idx="1" type="subTitle"/>
          </p:nvPr>
        </p:nvSpPr>
        <p:spPr>
          <a:xfrm>
            <a:off x="984900" y="2686175"/>
            <a:ext cx="2557200" cy="12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Architettura della Web Application</a:t>
            </a:r>
            <a:endParaRPr/>
          </a:p>
        </p:txBody>
      </p:sp>
      <p:sp>
        <p:nvSpPr>
          <p:cNvPr id="1010" name="Google Shape;1010;p26"/>
          <p:cNvSpPr txBox="1"/>
          <p:nvPr>
            <p:ph type="ctrTitle"/>
          </p:nvPr>
        </p:nvSpPr>
        <p:spPr>
          <a:xfrm>
            <a:off x="984900" y="1895675"/>
            <a:ext cx="27948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E TECNOLOGIE</a:t>
            </a:r>
            <a:endParaRPr/>
          </a:p>
        </p:txBody>
      </p:sp>
      <p:pic>
        <p:nvPicPr>
          <p:cNvPr id="1011" name="Google Shape;10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200" y="1538601"/>
            <a:ext cx="4805675" cy="231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27"/>
          <p:cNvSpPr txBox="1"/>
          <p:nvPr>
            <p:ph type="title"/>
          </p:nvPr>
        </p:nvSpPr>
        <p:spPr>
          <a:xfrm>
            <a:off x="5126725" y="450225"/>
            <a:ext cx="35079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PROGETTO TECNICO</a:t>
            </a:r>
            <a:endParaRPr/>
          </a:p>
        </p:txBody>
      </p:sp>
      <p:cxnSp>
        <p:nvCxnSpPr>
          <p:cNvPr id="1017" name="Google Shape;1017;p27"/>
          <p:cNvCxnSpPr/>
          <p:nvPr/>
        </p:nvCxnSpPr>
        <p:spPr>
          <a:xfrm>
            <a:off x="4113764" y="1786025"/>
            <a:ext cx="1137600" cy="741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27"/>
          <p:cNvCxnSpPr/>
          <p:nvPr/>
        </p:nvCxnSpPr>
        <p:spPr>
          <a:xfrm flipH="1">
            <a:off x="4133525" y="2928500"/>
            <a:ext cx="1179000" cy="1052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9" name="Google Shape;1019;p27"/>
          <p:cNvSpPr/>
          <p:nvPr/>
        </p:nvSpPr>
        <p:spPr>
          <a:xfrm>
            <a:off x="5126725" y="1672433"/>
            <a:ext cx="2660700" cy="15999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27"/>
          <p:cNvSpPr/>
          <p:nvPr/>
        </p:nvSpPr>
        <p:spPr>
          <a:xfrm>
            <a:off x="1234725" y="2721950"/>
            <a:ext cx="2793600" cy="15999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27"/>
          <p:cNvSpPr/>
          <p:nvPr/>
        </p:nvSpPr>
        <p:spPr>
          <a:xfrm>
            <a:off x="1234725" y="867100"/>
            <a:ext cx="2793600" cy="15999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27"/>
          <p:cNvSpPr/>
          <p:nvPr/>
        </p:nvSpPr>
        <p:spPr>
          <a:xfrm>
            <a:off x="1329825" y="2623763"/>
            <a:ext cx="2793600" cy="1599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27"/>
          <p:cNvSpPr/>
          <p:nvPr/>
        </p:nvSpPr>
        <p:spPr>
          <a:xfrm>
            <a:off x="1329825" y="782450"/>
            <a:ext cx="2793600" cy="1599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27"/>
          <p:cNvSpPr/>
          <p:nvPr/>
        </p:nvSpPr>
        <p:spPr>
          <a:xfrm>
            <a:off x="5251364" y="1517200"/>
            <a:ext cx="2660700" cy="1599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27"/>
          <p:cNvSpPr txBox="1"/>
          <p:nvPr>
            <p:ph idx="4294967295" type="ctrTitle"/>
          </p:nvPr>
        </p:nvSpPr>
        <p:spPr>
          <a:xfrm>
            <a:off x="5184375" y="1964525"/>
            <a:ext cx="23334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RINTRACCIABILITA’</a:t>
            </a:r>
            <a:endParaRPr sz="3000"/>
          </a:p>
        </p:txBody>
      </p:sp>
      <p:sp>
        <p:nvSpPr>
          <p:cNvPr id="1026" name="Google Shape;1026;p27"/>
          <p:cNvSpPr txBox="1"/>
          <p:nvPr>
            <p:ph idx="4294967295" type="ctrTitle"/>
          </p:nvPr>
        </p:nvSpPr>
        <p:spPr>
          <a:xfrm>
            <a:off x="2135626" y="1008025"/>
            <a:ext cx="19578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TRACCIABILITA’</a:t>
            </a:r>
            <a:endParaRPr sz="3000"/>
          </a:p>
        </p:txBody>
      </p:sp>
      <p:sp>
        <p:nvSpPr>
          <p:cNvPr id="1027" name="Google Shape;1027;p27"/>
          <p:cNvSpPr txBox="1"/>
          <p:nvPr>
            <p:ph idx="4294967295" type="subTitle"/>
          </p:nvPr>
        </p:nvSpPr>
        <p:spPr>
          <a:xfrm>
            <a:off x="2135613" y="3078457"/>
            <a:ext cx="18180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Controllo efficienza lavorativa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028" name="Google Shape;1028;p27"/>
          <p:cNvSpPr txBox="1"/>
          <p:nvPr>
            <p:ph idx="4294967295" type="subTitle"/>
          </p:nvPr>
        </p:nvSpPr>
        <p:spPr>
          <a:xfrm>
            <a:off x="2135613" y="1367276"/>
            <a:ext cx="1749900" cy="8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Processo di generazione del codice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029" name="Google Shape;1029;p27"/>
          <p:cNvSpPr txBox="1"/>
          <p:nvPr>
            <p:ph idx="4294967295" type="subTitle"/>
          </p:nvPr>
        </p:nvSpPr>
        <p:spPr>
          <a:xfrm>
            <a:off x="5347074" y="2307436"/>
            <a:ext cx="1894500" cy="8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Lettura dati e informazioni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030" name="Google Shape;1030;p27"/>
          <p:cNvSpPr txBox="1"/>
          <p:nvPr>
            <p:ph idx="4294967295" type="ctrTitle"/>
          </p:nvPr>
        </p:nvSpPr>
        <p:spPr>
          <a:xfrm>
            <a:off x="2135613" y="2847395"/>
            <a:ext cx="18180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ANALISI</a:t>
            </a:r>
            <a:endParaRPr sz="3000"/>
          </a:p>
        </p:txBody>
      </p:sp>
      <p:sp>
        <p:nvSpPr>
          <p:cNvPr id="1031" name="Google Shape;1031;p27"/>
          <p:cNvSpPr/>
          <p:nvPr/>
        </p:nvSpPr>
        <p:spPr>
          <a:xfrm>
            <a:off x="1590569" y="1100325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27"/>
          <p:cNvSpPr/>
          <p:nvPr/>
        </p:nvSpPr>
        <p:spPr>
          <a:xfrm>
            <a:off x="1590575" y="2937675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27"/>
          <p:cNvSpPr/>
          <p:nvPr/>
        </p:nvSpPr>
        <p:spPr>
          <a:xfrm>
            <a:off x="7460147" y="1964525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27"/>
          <p:cNvSpPr/>
          <p:nvPr/>
        </p:nvSpPr>
        <p:spPr>
          <a:xfrm>
            <a:off x="7196675" y="3316675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5" name="Google Shape;1035;p27"/>
          <p:cNvGrpSpPr/>
          <p:nvPr/>
        </p:nvGrpSpPr>
        <p:grpSpPr>
          <a:xfrm>
            <a:off x="1590575" y="1892825"/>
            <a:ext cx="384900" cy="163220"/>
            <a:chOff x="1593968" y="1892825"/>
            <a:chExt cx="384900" cy="163220"/>
          </a:xfrm>
        </p:grpSpPr>
        <p:sp>
          <p:nvSpPr>
            <p:cNvPr id="1036" name="Google Shape;1036;p27"/>
            <p:cNvSpPr/>
            <p:nvPr/>
          </p:nvSpPr>
          <p:spPr>
            <a:xfrm>
              <a:off x="1815668" y="1892825"/>
              <a:ext cx="163200" cy="163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7"/>
            <p:cNvSpPr/>
            <p:nvPr/>
          </p:nvSpPr>
          <p:spPr>
            <a:xfrm>
              <a:off x="1593968" y="1892845"/>
              <a:ext cx="163200" cy="163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" name="Google Shape;1038;p27"/>
          <p:cNvGrpSpPr/>
          <p:nvPr/>
        </p:nvGrpSpPr>
        <p:grpSpPr>
          <a:xfrm>
            <a:off x="1590575" y="3747188"/>
            <a:ext cx="384900" cy="163220"/>
            <a:chOff x="1587183" y="3747188"/>
            <a:chExt cx="384900" cy="163220"/>
          </a:xfrm>
        </p:grpSpPr>
        <p:sp>
          <p:nvSpPr>
            <p:cNvPr id="1039" name="Google Shape;1039;p27"/>
            <p:cNvSpPr/>
            <p:nvPr/>
          </p:nvSpPr>
          <p:spPr>
            <a:xfrm>
              <a:off x="1808883" y="3747188"/>
              <a:ext cx="163200" cy="163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7"/>
            <p:cNvSpPr/>
            <p:nvPr/>
          </p:nvSpPr>
          <p:spPr>
            <a:xfrm>
              <a:off x="1587183" y="3747207"/>
              <a:ext cx="163200" cy="163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" name="Google Shape;1041;p27"/>
          <p:cNvGrpSpPr/>
          <p:nvPr/>
        </p:nvGrpSpPr>
        <p:grpSpPr>
          <a:xfrm>
            <a:off x="7325400" y="2830522"/>
            <a:ext cx="384900" cy="163220"/>
            <a:chOff x="7212700" y="2258422"/>
            <a:chExt cx="384900" cy="163220"/>
          </a:xfrm>
        </p:grpSpPr>
        <p:sp>
          <p:nvSpPr>
            <p:cNvPr id="1042" name="Google Shape;1042;p27"/>
            <p:cNvSpPr/>
            <p:nvPr/>
          </p:nvSpPr>
          <p:spPr>
            <a:xfrm>
              <a:off x="7434400" y="2258422"/>
              <a:ext cx="163200" cy="163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7"/>
            <p:cNvSpPr/>
            <p:nvPr/>
          </p:nvSpPr>
          <p:spPr>
            <a:xfrm>
              <a:off x="7212700" y="2258442"/>
              <a:ext cx="163200" cy="163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" name="Google Shape;1044;p27"/>
          <p:cNvGrpSpPr/>
          <p:nvPr/>
        </p:nvGrpSpPr>
        <p:grpSpPr>
          <a:xfrm>
            <a:off x="1642210" y="1156945"/>
            <a:ext cx="281619" cy="271643"/>
            <a:chOff x="1284212" y="1963766"/>
            <a:chExt cx="379489" cy="366046"/>
          </a:xfrm>
        </p:grpSpPr>
        <p:sp>
          <p:nvSpPr>
            <p:cNvPr id="1045" name="Google Shape;1045;p27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7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" name="Google Shape;1047;p27"/>
          <p:cNvSpPr/>
          <p:nvPr/>
        </p:nvSpPr>
        <p:spPr>
          <a:xfrm>
            <a:off x="7517765" y="2026566"/>
            <a:ext cx="269661" cy="260820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" name="Google Shape;1048;p27"/>
          <p:cNvGrpSpPr/>
          <p:nvPr/>
        </p:nvGrpSpPr>
        <p:grpSpPr>
          <a:xfrm>
            <a:off x="1682383" y="2987724"/>
            <a:ext cx="201268" cy="284290"/>
            <a:chOff x="1333682" y="3344330"/>
            <a:chExt cx="271213" cy="383088"/>
          </a:xfrm>
        </p:grpSpPr>
        <p:sp>
          <p:nvSpPr>
            <p:cNvPr id="1049" name="Google Shape;1049;p27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7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7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7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7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7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7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7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7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7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7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28"/>
          <p:cNvSpPr txBox="1"/>
          <p:nvPr>
            <p:ph idx="1" type="body"/>
          </p:nvPr>
        </p:nvSpPr>
        <p:spPr>
          <a:xfrm>
            <a:off x="631525" y="1210422"/>
            <a:ext cx="788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Here’s what you’ll find in this </a:t>
            </a:r>
            <a:r>
              <a:rPr b="1" lang="en" sz="1100">
                <a:solidFill>
                  <a:schemeClr val="accent2"/>
                </a:solidFill>
                <a:uFill>
                  <a:noFill/>
                </a:uFill>
                <a:hlinkClick r:id="rId3"/>
              </a:rPr>
              <a:t>Slidesgo</a:t>
            </a:r>
            <a:r>
              <a:rPr b="1" lang="en" sz="1100">
                <a:uFill>
                  <a:noFill/>
                </a:uFill>
                <a:hlinkClick r:id="rId4"/>
              </a:rPr>
              <a:t> </a:t>
            </a:r>
            <a:r>
              <a:rPr lang="en" sz="1100"/>
              <a:t>template: </a:t>
            </a:r>
            <a:endParaRPr sz="1100"/>
          </a:p>
          <a:p>
            <a:pPr indent="-29845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</a:pPr>
            <a:r>
              <a:rPr lang="en" sz="1100"/>
              <a:t>Premessa-1</a:t>
            </a:r>
            <a:endParaRPr sz="1100"/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0D59"/>
              </a:buClr>
              <a:buSzPts val="1100"/>
              <a:buFont typeface="Barlow"/>
              <a:buChar char="●"/>
            </a:pPr>
            <a:r>
              <a:rPr lang="en" sz="1100"/>
              <a:t>Analisi-1</a:t>
            </a:r>
            <a:endParaRPr sz="1100"/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0D59"/>
              </a:buClr>
              <a:buSzPts val="1100"/>
              <a:buFont typeface="Barlow"/>
              <a:buChar char="●"/>
            </a:pPr>
            <a:r>
              <a:rPr lang="en" sz="1100"/>
              <a:t>Background-1</a:t>
            </a:r>
            <a:endParaRPr sz="1100"/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0D59"/>
              </a:buClr>
              <a:buSzPts val="1100"/>
              <a:buFont typeface="Barlow"/>
              <a:buChar char="●"/>
            </a:pPr>
            <a:r>
              <a:rPr lang="en" sz="1100"/>
              <a:t>Progetto tecnico</a:t>
            </a:r>
            <a:endParaRPr sz="1100"/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0D59"/>
              </a:buClr>
              <a:buSzPts val="1100"/>
              <a:buFont typeface="Barlow"/>
              <a:buChar char="●"/>
            </a:pPr>
            <a:r>
              <a:rPr lang="en" sz="1100"/>
              <a:t>Estensione ed implementazione</a:t>
            </a:r>
            <a:endParaRPr sz="1100"/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0D59"/>
              </a:buClr>
              <a:buSzPts val="1100"/>
              <a:buFont typeface="Barlow"/>
              <a:buChar char="●"/>
            </a:pPr>
            <a:r>
              <a:rPr lang="en" sz="1100"/>
              <a:t>Risultati</a:t>
            </a:r>
            <a:endParaRPr sz="1100"/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0D59"/>
              </a:buClr>
              <a:buSzPts val="1100"/>
              <a:buFont typeface="Barlow"/>
              <a:buChar char="●"/>
            </a:pPr>
            <a:r>
              <a:t/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/>
              <a:t>You can delete this slide when you’re done editing the presentation.</a:t>
            </a:r>
            <a:endParaRPr sz="1100"/>
          </a:p>
        </p:txBody>
      </p:sp>
      <p:sp>
        <p:nvSpPr>
          <p:cNvPr id="1065" name="Google Shape;1065;p28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pic>
        <p:nvPicPr>
          <p:cNvPr id="1066" name="Google Shape;106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36966"/>
            <a:ext cx="9144002" cy="4669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29"/>
          <p:cNvSpPr txBox="1"/>
          <p:nvPr>
            <p:ph idx="2" type="subTitle"/>
          </p:nvPr>
        </p:nvSpPr>
        <p:spPr>
          <a:xfrm>
            <a:off x="320001" y="4363150"/>
            <a:ext cx="1966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Legenda codice</a:t>
            </a:r>
            <a:endParaRPr/>
          </a:p>
        </p:txBody>
      </p:sp>
      <p:grpSp>
        <p:nvGrpSpPr>
          <p:cNvPr id="1072" name="Google Shape;1072;p29"/>
          <p:cNvGrpSpPr/>
          <p:nvPr/>
        </p:nvGrpSpPr>
        <p:grpSpPr>
          <a:xfrm flipH="1">
            <a:off x="5942652" y="1478775"/>
            <a:ext cx="2467218" cy="543000"/>
            <a:chOff x="738793" y="2578425"/>
            <a:chExt cx="2659500" cy="543000"/>
          </a:xfrm>
        </p:grpSpPr>
        <p:sp>
          <p:nvSpPr>
            <p:cNvPr id="1073" name="Google Shape;1073;p29"/>
            <p:cNvSpPr/>
            <p:nvPr/>
          </p:nvSpPr>
          <p:spPr>
            <a:xfrm>
              <a:off x="738800" y="2578425"/>
              <a:ext cx="543000" cy="543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74" name="Google Shape;1074;p29"/>
            <p:cNvCxnSpPr/>
            <p:nvPr/>
          </p:nvCxnSpPr>
          <p:spPr>
            <a:xfrm>
              <a:off x="738793" y="2849925"/>
              <a:ext cx="26595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sp>
        <p:nvSpPr>
          <p:cNvPr id="1075" name="Google Shape;1075;p29"/>
          <p:cNvSpPr txBox="1"/>
          <p:nvPr>
            <p:ph idx="1" type="subTitle"/>
          </p:nvPr>
        </p:nvSpPr>
        <p:spPr>
          <a:xfrm>
            <a:off x="6532189" y="2148250"/>
            <a:ext cx="1966800" cy="13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Codice generato dal software</a:t>
            </a:r>
            <a:endParaRPr/>
          </a:p>
        </p:txBody>
      </p:sp>
      <p:grpSp>
        <p:nvGrpSpPr>
          <p:cNvPr id="1076" name="Google Shape;1076;p29"/>
          <p:cNvGrpSpPr/>
          <p:nvPr/>
        </p:nvGrpSpPr>
        <p:grpSpPr>
          <a:xfrm>
            <a:off x="431549" y="3862175"/>
            <a:ext cx="2176517" cy="543000"/>
            <a:chOff x="738793" y="2578425"/>
            <a:chExt cx="2591400" cy="543000"/>
          </a:xfrm>
        </p:grpSpPr>
        <p:sp>
          <p:nvSpPr>
            <p:cNvPr id="1077" name="Google Shape;1077;p29"/>
            <p:cNvSpPr/>
            <p:nvPr/>
          </p:nvSpPr>
          <p:spPr>
            <a:xfrm>
              <a:off x="738800" y="2578425"/>
              <a:ext cx="543000" cy="543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78" name="Google Shape;1078;p29"/>
            <p:cNvCxnSpPr/>
            <p:nvPr/>
          </p:nvCxnSpPr>
          <p:spPr>
            <a:xfrm>
              <a:off x="738793" y="2849925"/>
              <a:ext cx="25914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sp>
        <p:nvSpPr>
          <p:cNvPr id="1079" name="Google Shape;1079;p29"/>
          <p:cNvSpPr txBox="1"/>
          <p:nvPr>
            <p:ph idx="1" type="subTitle"/>
          </p:nvPr>
        </p:nvSpPr>
        <p:spPr>
          <a:xfrm>
            <a:off x="7763089" y="1478775"/>
            <a:ext cx="659700" cy="60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01.</a:t>
            </a:r>
            <a:endParaRPr sz="36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080" name="Google Shape;1080;p29"/>
          <p:cNvSpPr txBox="1"/>
          <p:nvPr>
            <p:ph idx="1" type="subTitle"/>
          </p:nvPr>
        </p:nvSpPr>
        <p:spPr>
          <a:xfrm>
            <a:off x="417358" y="3970849"/>
            <a:ext cx="8940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n" sz="3600">
                <a:latin typeface="Teko"/>
                <a:ea typeface="Teko"/>
                <a:cs typeface="Teko"/>
                <a:sym typeface="Teko"/>
              </a:rPr>
              <a:t>3</a:t>
            </a:r>
            <a:r>
              <a:rPr lang="en" sz="36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.</a:t>
            </a:r>
            <a:endParaRPr sz="36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081" name="Google Shape;1081;p29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LOGICHE DI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IDENTIFICAZIONE</a:t>
            </a:r>
            <a:endParaRPr/>
          </a:p>
        </p:txBody>
      </p:sp>
      <p:grpSp>
        <p:nvGrpSpPr>
          <p:cNvPr id="1082" name="Google Shape;1082;p29"/>
          <p:cNvGrpSpPr/>
          <p:nvPr/>
        </p:nvGrpSpPr>
        <p:grpSpPr>
          <a:xfrm rot="6300261">
            <a:off x="7876638" y="4059827"/>
            <a:ext cx="927481" cy="782749"/>
            <a:chOff x="5495733" y="3271125"/>
            <a:chExt cx="1159989" cy="978975"/>
          </a:xfrm>
        </p:grpSpPr>
        <p:sp>
          <p:nvSpPr>
            <p:cNvPr id="1083" name="Google Shape;1083;p29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rect b="b" l="l" r="r" t="t"/>
              <a:pathLst>
                <a:path extrusionOk="0" h="9142" w="9142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9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rect b="b" l="l" r="r" t="t"/>
              <a:pathLst>
                <a:path extrusionOk="0" h="9257" w="918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cap="flat" cmpd="sng" w="9525">
              <a:solidFill>
                <a:srgbClr val="407B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9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9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87" name="Google Shape;10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8350" y="201975"/>
            <a:ext cx="3050120" cy="2273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8" name="Google Shape;1088;p29"/>
          <p:cNvPicPr preferRelativeResize="0"/>
          <p:nvPr/>
        </p:nvPicPr>
        <p:blipFill rotWithShape="1">
          <a:blip r:embed="rId4">
            <a:alphaModFix/>
          </a:blip>
          <a:srcRect b="32573" l="18363" r="21684" t="23984"/>
          <a:stretch/>
        </p:blipFill>
        <p:spPr>
          <a:xfrm>
            <a:off x="581388" y="243099"/>
            <a:ext cx="2026699" cy="753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89" name="Google Shape;1089;p29"/>
          <p:cNvSpPr txBox="1"/>
          <p:nvPr>
            <p:ph idx="2" type="subTitle"/>
          </p:nvPr>
        </p:nvSpPr>
        <p:spPr>
          <a:xfrm>
            <a:off x="320001" y="2330413"/>
            <a:ext cx="1966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Etichetta generata</a:t>
            </a:r>
            <a:endParaRPr/>
          </a:p>
        </p:txBody>
      </p:sp>
      <p:grpSp>
        <p:nvGrpSpPr>
          <p:cNvPr id="1090" name="Google Shape;1090;p29"/>
          <p:cNvGrpSpPr/>
          <p:nvPr/>
        </p:nvGrpSpPr>
        <p:grpSpPr>
          <a:xfrm rot="-5400000">
            <a:off x="860629" y="1629573"/>
            <a:ext cx="1845077" cy="560647"/>
            <a:chOff x="738793" y="2578425"/>
            <a:chExt cx="2591400" cy="543000"/>
          </a:xfrm>
        </p:grpSpPr>
        <p:sp>
          <p:nvSpPr>
            <p:cNvPr id="1091" name="Google Shape;1091;p29"/>
            <p:cNvSpPr/>
            <p:nvPr/>
          </p:nvSpPr>
          <p:spPr>
            <a:xfrm>
              <a:off x="738800" y="2578425"/>
              <a:ext cx="543000" cy="543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92" name="Google Shape;1092;p29"/>
            <p:cNvCxnSpPr/>
            <p:nvPr/>
          </p:nvCxnSpPr>
          <p:spPr>
            <a:xfrm>
              <a:off x="738793" y="2849925"/>
              <a:ext cx="25914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sp>
        <p:nvSpPr>
          <p:cNvPr id="1093" name="Google Shape;1093;p29"/>
          <p:cNvSpPr txBox="1"/>
          <p:nvPr>
            <p:ph idx="1" type="subTitle"/>
          </p:nvPr>
        </p:nvSpPr>
        <p:spPr>
          <a:xfrm>
            <a:off x="1502846" y="2397249"/>
            <a:ext cx="8940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en" sz="3600">
                <a:latin typeface="Teko"/>
                <a:ea typeface="Teko"/>
                <a:cs typeface="Teko"/>
                <a:sym typeface="Teko"/>
              </a:rPr>
              <a:t>2</a:t>
            </a:r>
            <a:r>
              <a:rPr lang="en" sz="36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.</a:t>
            </a:r>
            <a:endParaRPr sz="360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1094" name="Google Shape;109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08075" y="3118100"/>
            <a:ext cx="5215526" cy="1742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9" name="Google Shape;1099;p30"/>
          <p:cNvGrpSpPr/>
          <p:nvPr/>
        </p:nvGrpSpPr>
        <p:grpSpPr>
          <a:xfrm>
            <a:off x="6831523" y="1519276"/>
            <a:ext cx="2119128" cy="2785685"/>
            <a:chOff x="6388923" y="1763938"/>
            <a:chExt cx="2119128" cy="2785685"/>
          </a:xfrm>
        </p:grpSpPr>
        <p:sp>
          <p:nvSpPr>
            <p:cNvPr id="1100" name="Google Shape;1100;p30"/>
            <p:cNvSpPr/>
            <p:nvPr/>
          </p:nvSpPr>
          <p:spPr>
            <a:xfrm rot="5400000">
              <a:off x="6557211" y="2543488"/>
              <a:ext cx="7475" cy="344052"/>
            </a:xfrm>
            <a:custGeom>
              <a:rect b="b" l="l" r="r" t="t"/>
              <a:pathLst>
                <a:path extrusionOk="0" h="26030" w="28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1" name="Google Shape;1101;p30"/>
            <p:cNvGrpSpPr/>
            <p:nvPr/>
          </p:nvGrpSpPr>
          <p:grpSpPr>
            <a:xfrm>
              <a:off x="6563581" y="1763938"/>
              <a:ext cx="1944470" cy="2785685"/>
              <a:chOff x="3519150" y="1453075"/>
              <a:chExt cx="2803850" cy="4016850"/>
            </a:xfrm>
          </p:grpSpPr>
          <p:sp>
            <p:nvSpPr>
              <p:cNvPr id="1102" name="Google Shape;1102;p30"/>
              <p:cNvSpPr/>
              <p:nvPr/>
            </p:nvSpPr>
            <p:spPr>
              <a:xfrm>
                <a:off x="5301875" y="3814175"/>
                <a:ext cx="1021125" cy="1459050"/>
              </a:xfrm>
              <a:custGeom>
                <a:rect b="b" l="l" r="r" t="t"/>
                <a:pathLst>
                  <a:path extrusionOk="0" h="58362" w="40845">
                    <a:moveTo>
                      <a:pt x="36334" y="1"/>
                    </a:moveTo>
                    <a:cubicBezTo>
                      <a:pt x="35149" y="1"/>
                      <a:pt x="33054" y="829"/>
                      <a:pt x="30690" y="5521"/>
                    </a:cubicBezTo>
                    <a:cubicBezTo>
                      <a:pt x="27063" y="12774"/>
                      <a:pt x="25696" y="16987"/>
                      <a:pt x="25696" y="16987"/>
                    </a:cubicBezTo>
                    <a:cubicBezTo>
                      <a:pt x="25696" y="16987"/>
                      <a:pt x="25155" y="17846"/>
                      <a:pt x="24433" y="17846"/>
                    </a:cubicBezTo>
                    <a:cubicBezTo>
                      <a:pt x="24199" y="17846"/>
                      <a:pt x="23947" y="17756"/>
                      <a:pt x="23687" y="17517"/>
                    </a:cubicBezTo>
                    <a:cubicBezTo>
                      <a:pt x="22713" y="16620"/>
                      <a:pt x="21410" y="14193"/>
                      <a:pt x="19842" y="14193"/>
                    </a:cubicBezTo>
                    <a:cubicBezTo>
                      <a:pt x="19703" y="14193"/>
                      <a:pt x="19562" y="14212"/>
                      <a:pt x="19419" y="14253"/>
                    </a:cubicBezTo>
                    <a:cubicBezTo>
                      <a:pt x="17577" y="14811"/>
                      <a:pt x="16991" y="16848"/>
                      <a:pt x="17382" y="19861"/>
                    </a:cubicBezTo>
                    <a:cubicBezTo>
                      <a:pt x="17745" y="22874"/>
                      <a:pt x="18330" y="29486"/>
                      <a:pt x="18386" y="30100"/>
                    </a:cubicBezTo>
                    <a:cubicBezTo>
                      <a:pt x="18429" y="30553"/>
                      <a:pt x="18239" y="31172"/>
                      <a:pt x="17764" y="31172"/>
                    </a:cubicBezTo>
                    <a:cubicBezTo>
                      <a:pt x="17624" y="31172"/>
                      <a:pt x="17460" y="31119"/>
                      <a:pt x="17270" y="30992"/>
                    </a:cubicBezTo>
                    <a:cubicBezTo>
                      <a:pt x="16612" y="30538"/>
                      <a:pt x="13328" y="27015"/>
                      <a:pt x="10880" y="27015"/>
                    </a:cubicBezTo>
                    <a:cubicBezTo>
                      <a:pt x="10321" y="27015"/>
                      <a:pt x="9805" y="27199"/>
                      <a:pt x="9375" y="27645"/>
                    </a:cubicBezTo>
                    <a:cubicBezTo>
                      <a:pt x="7031" y="30044"/>
                      <a:pt x="9459" y="38246"/>
                      <a:pt x="9710" y="39139"/>
                    </a:cubicBezTo>
                    <a:cubicBezTo>
                      <a:pt x="9989" y="40060"/>
                      <a:pt x="9793" y="40450"/>
                      <a:pt x="9375" y="40673"/>
                    </a:cubicBezTo>
                    <a:cubicBezTo>
                      <a:pt x="9352" y="40686"/>
                      <a:pt x="9326" y="40691"/>
                      <a:pt x="9298" y="40691"/>
                    </a:cubicBezTo>
                    <a:cubicBezTo>
                      <a:pt x="8799" y="40691"/>
                      <a:pt x="7430" y="38922"/>
                      <a:pt x="6111" y="37577"/>
                    </a:cubicBezTo>
                    <a:cubicBezTo>
                      <a:pt x="5118" y="36584"/>
                      <a:pt x="3909" y="35606"/>
                      <a:pt x="2842" y="35606"/>
                    </a:cubicBezTo>
                    <a:cubicBezTo>
                      <a:pt x="2379" y="35606"/>
                      <a:pt x="1943" y="35790"/>
                      <a:pt x="1563" y="36238"/>
                    </a:cubicBezTo>
                    <a:cubicBezTo>
                      <a:pt x="336" y="37744"/>
                      <a:pt x="1" y="43910"/>
                      <a:pt x="5943" y="53898"/>
                    </a:cubicBezTo>
                    <a:lnTo>
                      <a:pt x="9012" y="58361"/>
                    </a:lnTo>
                    <a:lnTo>
                      <a:pt x="14425" y="57999"/>
                    </a:lnTo>
                    <a:cubicBezTo>
                      <a:pt x="25975" y="56548"/>
                      <a:pt x="30634" y="52475"/>
                      <a:pt x="31052" y="50578"/>
                    </a:cubicBezTo>
                    <a:cubicBezTo>
                      <a:pt x="31471" y="48708"/>
                      <a:pt x="29211" y="48067"/>
                      <a:pt x="27202" y="47844"/>
                    </a:cubicBezTo>
                    <a:cubicBezTo>
                      <a:pt x="25222" y="47620"/>
                      <a:pt x="22850" y="47648"/>
                      <a:pt x="22766" y="47174"/>
                    </a:cubicBezTo>
                    <a:cubicBezTo>
                      <a:pt x="22683" y="46700"/>
                      <a:pt x="22878" y="46309"/>
                      <a:pt x="23743" y="45946"/>
                    </a:cubicBezTo>
                    <a:cubicBezTo>
                      <a:pt x="24608" y="45584"/>
                      <a:pt x="32559" y="42459"/>
                      <a:pt x="33033" y="39139"/>
                    </a:cubicBezTo>
                    <a:cubicBezTo>
                      <a:pt x="33480" y="35791"/>
                      <a:pt x="26449" y="35261"/>
                      <a:pt x="25501" y="34954"/>
                    </a:cubicBezTo>
                    <a:cubicBezTo>
                      <a:pt x="24580" y="34619"/>
                      <a:pt x="25054" y="33838"/>
                      <a:pt x="25556" y="33531"/>
                    </a:cubicBezTo>
                    <a:cubicBezTo>
                      <a:pt x="26031" y="33197"/>
                      <a:pt x="31638" y="29570"/>
                      <a:pt x="34233" y="28007"/>
                    </a:cubicBezTo>
                    <a:cubicBezTo>
                      <a:pt x="36827" y="26473"/>
                      <a:pt x="38083" y="24743"/>
                      <a:pt x="37385" y="22958"/>
                    </a:cubicBezTo>
                    <a:cubicBezTo>
                      <a:pt x="36716" y="21256"/>
                      <a:pt x="33619" y="21814"/>
                      <a:pt x="32196" y="21590"/>
                    </a:cubicBezTo>
                    <a:cubicBezTo>
                      <a:pt x="30773" y="21367"/>
                      <a:pt x="31387" y="19693"/>
                      <a:pt x="31387" y="19693"/>
                    </a:cubicBezTo>
                    <a:cubicBezTo>
                      <a:pt x="31387" y="19693"/>
                      <a:pt x="33842" y="16039"/>
                      <a:pt x="37330" y="8701"/>
                    </a:cubicBezTo>
                    <a:cubicBezTo>
                      <a:pt x="40845" y="1364"/>
                      <a:pt x="37302" y="164"/>
                      <a:pt x="37302" y="164"/>
                    </a:cubicBezTo>
                    <a:lnTo>
                      <a:pt x="37302" y="164"/>
                    </a:lnTo>
                    <a:lnTo>
                      <a:pt x="37358" y="248"/>
                    </a:lnTo>
                    <a:cubicBezTo>
                      <a:pt x="37358" y="248"/>
                      <a:pt x="36982" y="1"/>
                      <a:pt x="36334" y="1"/>
                    </a:cubicBezTo>
                    <a:close/>
                  </a:path>
                </a:pathLst>
              </a:custGeom>
              <a:solidFill>
                <a:srgbClr val="6797FF">
                  <a:alpha val="608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30"/>
              <p:cNvSpPr/>
              <p:nvPr/>
            </p:nvSpPr>
            <p:spPr>
              <a:xfrm>
                <a:off x="5432300" y="3982875"/>
                <a:ext cx="721925" cy="1477975"/>
              </a:xfrm>
              <a:custGeom>
                <a:rect b="b" l="l" r="r" t="t"/>
                <a:pathLst>
                  <a:path extrusionOk="0" h="59119" w="28877">
                    <a:moveTo>
                      <a:pt x="28876" y="0"/>
                    </a:moveTo>
                    <a:lnTo>
                      <a:pt x="28793" y="140"/>
                    </a:lnTo>
                    <a:lnTo>
                      <a:pt x="28570" y="586"/>
                    </a:lnTo>
                    <a:lnTo>
                      <a:pt x="27733" y="2344"/>
                    </a:lnTo>
                    <a:cubicBezTo>
                      <a:pt x="27007" y="3850"/>
                      <a:pt x="25947" y="5998"/>
                      <a:pt x="24636" y="8677"/>
                    </a:cubicBezTo>
                    <a:cubicBezTo>
                      <a:pt x="22013" y="14061"/>
                      <a:pt x="18386" y="21455"/>
                      <a:pt x="14341" y="29601"/>
                    </a:cubicBezTo>
                    <a:cubicBezTo>
                      <a:pt x="10268" y="37748"/>
                      <a:pt x="6641" y="45169"/>
                      <a:pt x="4046" y="50525"/>
                    </a:cubicBezTo>
                    <a:cubicBezTo>
                      <a:pt x="2763" y="53232"/>
                      <a:pt x="1703" y="55408"/>
                      <a:pt x="1005" y="56914"/>
                    </a:cubicBezTo>
                    <a:lnTo>
                      <a:pt x="196" y="58672"/>
                    </a:lnTo>
                    <a:lnTo>
                      <a:pt x="1" y="59118"/>
                    </a:lnTo>
                    <a:cubicBezTo>
                      <a:pt x="57" y="59035"/>
                      <a:pt x="140" y="58867"/>
                      <a:pt x="224" y="58672"/>
                    </a:cubicBezTo>
                    <a:cubicBezTo>
                      <a:pt x="419" y="58253"/>
                      <a:pt x="726" y="57668"/>
                      <a:pt x="1089" y="56942"/>
                    </a:cubicBezTo>
                    <a:cubicBezTo>
                      <a:pt x="1814" y="55436"/>
                      <a:pt x="2875" y="53260"/>
                      <a:pt x="4158" y="50581"/>
                    </a:cubicBezTo>
                    <a:cubicBezTo>
                      <a:pt x="6780" y="45197"/>
                      <a:pt x="10435" y="37803"/>
                      <a:pt x="14481" y="29657"/>
                    </a:cubicBezTo>
                    <a:cubicBezTo>
                      <a:pt x="18526" y="21510"/>
                      <a:pt x="22181" y="14117"/>
                      <a:pt x="24775" y="8733"/>
                    </a:cubicBezTo>
                    <a:cubicBezTo>
                      <a:pt x="26059" y="6054"/>
                      <a:pt x="27119" y="3878"/>
                      <a:pt x="27816" y="2344"/>
                    </a:cubicBezTo>
                    <a:cubicBezTo>
                      <a:pt x="28151" y="1590"/>
                      <a:pt x="28430" y="1005"/>
                      <a:pt x="28625" y="614"/>
                    </a:cubicBezTo>
                    <a:cubicBezTo>
                      <a:pt x="28709" y="419"/>
                      <a:pt x="28793" y="251"/>
                      <a:pt x="28821" y="168"/>
                    </a:cubicBezTo>
                    <a:cubicBezTo>
                      <a:pt x="28876" y="56"/>
                      <a:pt x="28876" y="0"/>
                      <a:pt x="2887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30"/>
              <p:cNvSpPr/>
              <p:nvPr/>
            </p:nvSpPr>
            <p:spPr>
              <a:xfrm>
                <a:off x="5834050" y="4270925"/>
                <a:ext cx="62800" cy="239950"/>
              </a:xfrm>
              <a:custGeom>
                <a:rect b="b" l="l" r="r" t="t"/>
                <a:pathLst>
                  <a:path extrusionOk="0" h="9598" w="2512">
                    <a:moveTo>
                      <a:pt x="1" y="0"/>
                    </a:moveTo>
                    <a:cubicBezTo>
                      <a:pt x="1" y="140"/>
                      <a:pt x="29" y="252"/>
                      <a:pt x="84" y="391"/>
                    </a:cubicBezTo>
                    <a:cubicBezTo>
                      <a:pt x="140" y="670"/>
                      <a:pt x="224" y="1033"/>
                      <a:pt x="336" y="1423"/>
                    </a:cubicBezTo>
                    <a:cubicBezTo>
                      <a:pt x="559" y="2344"/>
                      <a:pt x="866" y="3488"/>
                      <a:pt x="1173" y="4827"/>
                    </a:cubicBezTo>
                    <a:cubicBezTo>
                      <a:pt x="1507" y="6166"/>
                      <a:pt x="1814" y="7366"/>
                      <a:pt x="2065" y="8231"/>
                    </a:cubicBezTo>
                    <a:cubicBezTo>
                      <a:pt x="2177" y="8649"/>
                      <a:pt x="2288" y="8984"/>
                      <a:pt x="2372" y="9235"/>
                    </a:cubicBezTo>
                    <a:cubicBezTo>
                      <a:pt x="2400" y="9347"/>
                      <a:pt x="2456" y="9486"/>
                      <a:pt x="2512" y="9598"/>
                    </a:cubicBezTo>
                    <a:cubicBezTo>
                      <a:pt x="2512" y="9458"/>
                      <a:pt x="2484" y="9319"/>
                      <a:pt x="2428" y="9207"/>
                    </a:cubicBezTo>
                    <a:cubicBezTo>
                      <a:pt x="2372" y="8928"/>
                      <a:pt x="2288" y="8566"/>
                      <a:pt x="2177" y="8175"/>
                    </a:cubicBezTo>
                    <a:lnTo>
                      <a:pt x="1368" y="4771"/>
                    </a:lnTo>
                    <a:cubicBezTo>
                      <a:pt x="1033" y="3432"/>
                      <a:pt x="726" y="2232"/>
                      <a:pt x="447" y="1368"/>
                    </a:cubicBezTo>
                    <a:cubicBezTo>
                      <a:pt x="336" y="949"/>
                      <a:pt x="224" y="614"/>
                      <a:pt x="140" y="363"/>
                    </a:cubicBezTo>
                    <a:cubicBezTo>
                      <a:pt x="112" y="224"/>
                      <a:pt x="57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30"/>
              <p:cNvSpPr/>
              <p:nvPr/>
            </p:nvSpPr>
            <p:spPr>
              <a:xfrm>
                <a:off x="5909375" y="4431325"/>
                <a:ext cx="274150" cy="81725"/>
              </a:xfrm>
              <a:custGeom>
                <a:rect b="b" l="l" r="r" t="t"/>
                <a:pathLst>
                  <a:path extrusionOk="0" h="3269" w="10966">
                    <a:moveTo>
                      <a:pt x="10934" y="0"/>
                    </a:moveTo>
                    <a:cubicBezTo>
                      <a:pt x="10837" y="0"/>
                      <a:pt x="8394" y="661"/>
                      <a:pt x="5441" y="1536"/>
                    </a:cubicBezTo>
                    <a:cubicBezTo>
                      <a:pt x="2428" y="2456"/>
                      <a:pt x="1" y="3210"/>
                      <a:pt x="1" y="3265"/>
                    </a:cubicBezTo>
                    <a:cubicBezTo>
                      <a:pt x="1" y="3268"/>
                      <a:pt x="4" y="3269"/>
                      <a:pt x="11" y="3269"/>
                    </a:cubicBezTo>
                    <a:cubicBezTo>
                      <a:pt x="188" y="3269"/>
                      <a:pt x="2597" y="2590"/>
                      <a:pt x="5497" y="1731"/>
                    </a:cubicBezTo>
                    <a:cubicBezTo>
                      <a:pt x="8510" y="838"/>
                      <a:pt x="10965" y="57"/>
                      <a:pt x="10937" y="1"/>
                    </a:cubicBezTo>
                    <a:cubicBezTo>
                      <a:pt x="10937" y="1"/>
                      <a:pt x="10936" y="0"/>
                      <a:pt x="109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30"/>
              <p:cNvSpPr/>
              <p:nvPr/>
            </p:nvSpPr>
            <p:spPr>
              <a:xfrm>
                <a:off x="5739900" y="4807450"/>
                <a:ext cx="252500" cy="14975"/>
              </a:xfrm>
              <a:custGeom>
                <a:rect b="b" l="l" r="r" t="t"/>
                <a:pathLst>
                  <a:path extrusionOk="0" h="599" w="10100">
                    <a:moveTo>
                      <a:pt x="9891" y="1"/>
                    </a:moveTo>
                    <a:cubicBezTo>
                      <a:pt x="9821" y="1"/>
                      <a:pt x="9751" y="8"/>
                      <a:pt x="9681" y="22"/>
                    </a:cubicBezTo>
                    <a:lnTo>
                      <a:pt x="8621" y="105"/>
                    </a:lnTo>
                    <a:cubicBezTo>
                      <a:pt x="7701" y="189"/>
                      <a:pt x="6445" y="273"/>
                      <a:pt x="5050" y="357"/>
                    </a:cubicBezTo>
                    <a:cubicBezTo>
                      <a:pt x="3655" y="412"/>
                      <a:pt x="2400" y="440"/>
                      <a:pt x="1479" y="440"/>
                    </a:cubicBezTo>
                    <a:lnTo>
                      <a:pt x="391" y="440"/>
                    </a:lnTo>
                    <a:cubicBezTo>
                      <a:pt x="252" y="440"/>
                      <a:pt x="112" y="440"/>
                      <a:pt x="0" y="468"/>
                    </a:cubicBezTo>
                    <a:cubicBezTo>
                      <a:pt x="112" y="496"/>
                      <a:pt x="252" y="524"/>
                      <a:pt x="391" y="524"/>
                    </a:cubicBezTo>
                    <a:cubicBezTo>
                      <a:pt x="642" y="552"/>
                      <a:pt x="1005" y="580"/>
                      <a:pt x="1479" y="580"/>
                    </a:cubicBezTo>
                    <a:cubicBezTo>
                      <a:pt x="1860" y="591"/>
                      <a:pt x="2299" y="598"/>
                      <a:pt x="2782" y="598"/>
                    </a:cubicBezTo>
                    <a:cubicBezTo>
                      <a:pt x="3464" y="598"/>
                      <a:pt x="4233" y="585"/>
                      <a:pt x="5050" y="552"/>
                    </a:cubicBezTo>
                    <a:cubicBezTo>
                      <a:pt x="6445" y="496"/>
                      <a:pt x="7701" y="357"/>
                      <a:pt x="8621" y="245"/>
                    </a:cubicBezTo>
                    <a:cubicBezTo>
                      <a:pt x="9068" y="189"/>
                      <a:pt x="9458" y="133"/>
                      <a:pt x="9709" y="105"/>
                    </a:cubicBezTo>
                    <a:cubicBezTo>
                      <a:pt x="9821" y="78"/>
                      <a:pt x="9960" y="50"/>
                      <a:pt x="10100" y="22"/>
                    </a:cubicBezTo>
                    <a:cubicBezTo>
                      <a:pt x="10030" y="8"/>
                      <a:pt x="9960" y="1"/>
                      <a:pt x="98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30"/>
              <p:cNvSpPr/>
              <p:nvPr/>
            </p:nvSpPr>
            <p:spPr>
              <a:xfrm>
                <a:off x="5623425" y="4614775"/>
                <a:ext cx="118600" cy="202300"/>
              </a:xfrm>
              <a:custGeom>
                <a:rect b="b" l="l" r="r" t="t"/>
                <a:pathLst>
                  <a:path extrusionOk="0" h="8092" w="4744">
                    <a:moveTo>
                      <a:pt x="0" y="1"/>
                    </a:moveTo>
                    <a:cubicBezTo>
                      <a:pt x="56" y="112"/>
                      <a:pt x="112" y="252"/>
                      <a:pt x="168" y="363"/>
                    </a:cubicBezTo>
                    <a:cubicBezTo>
                      <a:pt x="279" y="559"/>
                      <a:pt x="447" y="866"/>
                      <a:pt x="642" y="1228"/>
                    </a:cubicBezTo>
                    <a:cubicBezTo>
                      <a:pt x="1060" y="1982"/>
                      <a:pt x="1646" y="2986"/>
                      <a:pt x="2288" y="4102"/>
                    </a:cubicBezTo>
                    <a:cubicBezTo>
                      <a:pt x="2958" y="5218"/>
                      <a:pt x="3543" y="6222"/>
                      <a:pt x="3990" y="6920"/>
                    </a:cubicBezTo>
                    <a:cubicBezTo>
                      <a:pt x="4213" y="7282"/>
                      <a:pt x="4408" y="7589"/>
                      <a:pt x="4520" y="7785"/>
                    </a:cubicBezTo>
                    <a:cubicBezTo>
                      <a:pt x="4576" y="7896"/>
                      <a:pt x="4659" y="7980"/>
                      <a:pt x="4743" y="8091"/>
                    </a:cubicBezTo>
                    <a:cubicBezTo>
                      <a:pt x="4715" y="7952"/>
                      <a:pt x="4659" y="7840"/>
                      <a:pt x="4576" y="7729"/>
                    </a:cubicBezTo>
                    <a:cubicBezTo>
                      <a:pt x="4464" y="7533"/>
                      <a:pt x="4297" y="7227"/>
                      <a:pt x="4101" y="6864"/>
                    </a:cubicBezTo>
                    <a:cubicBezTo>
                      <a:pt x="3683" y="6111"/>
                      <a:pt x="3097" y="5106"/>
                      <a:pt x="2455" y="3990"/>
                    </a:cubicBezTo>
                    <a:cubicBezTo>
                      <a:pt x="1814" y="2874"/>
                      <a:pt x="1200" y="1870"/>
                      <a:pt x="754" y="1145"/>
                    </a:cubicBezTo>
                    <a:cubicBezTo>
                      <a:pt x="530" y="782"/>
                      <a:pt x="363" y="503"/>
                      <a:pt x="223" y="308"/>
                    </a:cubicBezTo>
                    <a:cubicBezTo>
                      <a:pt x="168" y="196"/>
                      <a:pt x="84" y="84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30"/>
              <p:cNvSpPr/>
              <p:nvPr/>
            </p:nvSpPr>
            <p:spPr>
              <a:xfrm>
                <a:off x="5439975" y="4866575"/>
                <a:ext cx="154175" cy="256700"/>
              </a:xfrm>
              <a:custGeom>
                <a:rect b="b" l="l" r="r" t="t"/>
                <a:pathLst>
                  <a:path extrusionOk="0" h="10268" w="6167">
                    <a:moveTo>
                      <a:pt x="1" y="0"/>
                    </a:moveTo>
                    <a:lnTo>
                      <a:pt x="1" y="0"/>
                    </a:lnTo>
                    <a:cubicBezTo>
                      <a:pt x="57" y="140"/>
                      <a:pt x="112" y="279"/>
                      <a:pt x="196" y="419"/>
                    </a:cubicBezTo>
                    <a:lnTo>
                      <a:pt x="838" y="1535"/>
                    </a:lnTo>
                    <a:cubicBezTo>
                      <a:pt x="1396" y="2483"/>
                      <a:pt x="2149" y="3767"/>
                      <a:pt x="2986" y="5190"/>
                    </a:cubicBezTo>
                    <a:cubicBezTo>
                      <a:pt x="3851" y="6612"/>
                      <a:pt x="4632" y="7868"/>
                      <a:pt x="5190" y="8789"/>
                    </a:cubicBezTo>
                    <a:lnTo>
                      <a:pt x="5888" y="9877"/>
                    </a:lnTo>
                    <a:cubicBezTo>
                      <a:pt x="5971" y="10016"/>
                      <a:pt x="6055" y="10156"/>
                      <a:pt x="6167" y="10267"/>
                    </a:cubicBezTo>
                    <a:cubicBezTo>
                      <a:pt x="6111" y="10128"/>
                      <a:pt x="6027" y="9988"/>
                      <a:pt x="5943" y="9849"/>
                    </a:cubicBezTo>
                    <a:lnTo>
                      <a:pt x="5302" y="8733"/>
                    </a:lnTo>
                    <a:cubicBezTo>
                      <a:pt x="4772" y="7784"/>
                      <a:pt x="4018" y="6501"/>
                      <a:pt x="3153" y="5078"/>
                    </a:cubicBezTo>
                    <a:cubicBezTo>
                      <a:pt x="2316" y="3683"/>
                      <a:pt x="1535" y="2400"/>
                      <a:pt x="949" y="1479"/>
                    </a:cubicBezTo>
                    <a:lnTo>
                      <a:pt x="252" y="391"/>
                    </a:lnTo>
                    <a:cubicBezTo>
                      <a:pt x="196" y="251"/>
                      <a:pt x="85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30"/>
              <p:cNvSpPr/>
              <p:nvPr/>
            </p:nvSpPr>
            <p:spPr>
              <a:xfrm>
                <a:off x="5592025" y="5092550"/>
                <a:ext cx="319475" cy="24450"/>
              </a:xfrm>
              <a:custGeom>
                <a:rect b="b" l="l" r="r" t="t"/>
                <a:pathLst>
                  <a:path extrusionOk="0" h="978" w="12779">
                    <a:moveTo>
                      <a:pt x="12779" y="1"/>
                    </a:moveTo>
                    <a:cubicBezTo>
                      <a:pt x="12611" y="1"/>
                      <a:pt x="12444" y="1"/>
                      <a:pt x="12276" y="29"/>
                    </a:cubicBezTo>
                    <a:lnTo>
                      <a:pt x="10909" y="196"/>
                    </a:lnTo>
                    <a:cubicBezTo>
                      <a:pt x="9765" y="308"/>
                      <a:pt x="8175" y="475"/>
                      <a:pt x="6390" y="586"/>
                    </a:cubicBezTo>
                    <a:cubicBezTo>
                      <a:pt x="4632" y="726"/>
                      <a:pt x="3014" y="782"/>
                      <a:pt x="1870" y="838"/>
                    </a:cubicBezTo>
                    <a:lnTo>
                      <a:pt x="503" y="893"/>
                    </a:lnTo>
                    <a:cubicBezTo>
                      <a:pt x="336" y="893"/>
                      <a:pt x="168" y="921"/>
                      <a:pt x="1" y="949"/>
                    </a:cubicBezTo>
                    <a:cubicBezTo>
                      <a:pt x="140" y="977"/>
                      <a:pt x="308" y="977"/>
                      <a:pt x="475" y="977"/>
                    </a:cubicBezTo>
                    <a:lnTo>
                      <a:pt x="1870" y="977"/>
                    </a:lnTo>
                    <a:cubicBezTo>
                      <a:pt x="3014" y="949"/>
                      <a:pt x="4604" y="893"/>
                      <a:pt x="6390" y="782"/>
                    </a:cubicBezTo>
                    <a:cubicBezTo>
                      <a:pt x="8175" y="642"/>
                      <a:pt x="9793" y="475"/>
                      <a:pt x="10937" y="308"/>
                    </a:cubicBezTo>
                    <a:cubicBezTo>
                      <a:pt x="11495" y="224"/>
                      <a:pt x="11969" y="168"/>
                      <a:pt x="12304" y="112"/>
                    </a:cubicBezTo>
                    <a:cubicBezTo>
                      <a:pt x="12472" y="84"/>
                      <a:pt x="12611" y="56"/>
                      <a:pt x="1277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30"/>
              <p:cNvSpPr/>
              <p:nvPr/>
            </p:nvSpPr>
            <p:spPr>
              <a:xfrm>
                <a:off x="3812775" y="3743625"/>
                <a:ext cx="1487750" cy="1632125"/>
              </a:xfrm>
              <a:custGeom>
                <a:rect b="b" l="l" r="r" t="t"/>
                <a:pathLst>
                  <a:path extrusionOk="0" h="65285" w="59510">
                    <a:moveTo>
                      <a:pt x="1" y="1"/>
                    </a:moveTo>
                    <a:lnTo>
                      <a:pt x="1" y="65285"/>
                    </a:lnTo>
                    <a:lnTo>
                      <a:pt x="59509" y="65285"/>
                    </a:lnTo>
                    <a:lnTo>
                      <a:pt x="5950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30"/>
              <p:cNvSpPr/>
              <p:nvPr/>
            </p:nvSpPr>
            <p:spPr>
              <a:xfrm>
                <a:off x="3595875" y="4070050"/>
                <a:ext cx="1625825" cy="403875"/>
              </a:xfrm>
              <a:custGeom>
                <a:rect b="b" l="l" r="r" t="t"/>
                <a:pathLst>
                  <a:path extrusionOk="0" h="16155" w="65033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30"/>
              <p:cNvSpPr/>
              <p:nvPr/>
            </p:nvSpPr>
            <p:spPr>
              <a:xfrm>
                <a:off x="3667700" y="4153750"/>
                <a:ext cx="320175" cy="48850"/>
              </a:xfrm>
              <a:custGeom>
                <a:rect b="b" l="l" r="r" t="t"/>
                <a:pathLst>
                  <a:path extrusionOk="0" h="1954" w="12807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30"/>
              <p:cNvSpPr/>
              <p:nvPr/>
            </p:nvSpPr>
            <p:spPr>
              <a:xfrm>
                <a:off x="3667700" y="4238150"/>
                <a:ext cx="320175" cy="49550"/>
              </a:xfrm>
              <a:custGeom>
                <a:rect b="b" l="l" r="r" t="t"/>
                <a:pathLst>
                  <a:path extrusionOk="0" h="1982" w="12807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30"/>
              <p:cNvSpPr/>
              <p:nvPr/>
            </p:nvSpPr>
            <p:spPr>
              <a:xfrm>
                <a:off x="3667700" y="4326025"/>
                <a:ext cx="320175" cy="48850"/>
              </a:xfrm>
              <a:custGeom>
                <a:rect b="b" l="l" r="r" t="t"/>
                <a:pathLst>
                  <a:path extrusionOk="0" h="1954" w="12807">
                    <a:moveTo>
                      <a:pt x="1" y="1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30"/>
              <p:cNvSpPr/>
              <p:nvPr/>
            </p:nvSpPr>
            <p:spPr>
              <a:xfrm>
                <a:off x="4071550" y="4164900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1004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30"/>
              <p:cNvSpPr/>
              <p:nvPr/>
            </p:nvSpPr>
            <p:spPr>
              <a:xfrm>
                <a:off x="4152450" y="41649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30"/>
              <p:cNvSpPr/>
              <p:nvPr/>
            </p:nvSpPr>
            <p:spPr>
              <a:xfrm>
                <a:off x="4234050" y="41649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1"/>
                    </a:moveTo>
                    <a:cubicBezTo>
                      <a:pt x="335" y="1"/>
                      <a:pt x="1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02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30"/>
              <p:cNvSpPr/>
              <p:nvPr/>
            </p:nvSpPr>
            <p:spPr>
              <a:xfrm>
                <a:off x="4314950" y="41649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30"/>
              <p:cNvSpPr/>
              <p:nvPr/>
            </p:nvSpPr>
            <p:spPr>
              <a:xfrm>
                <a:off x="4942675" y="41649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9" y="1410"/>
                      <a:pt x="815" y="1479"/>
                      <a:pt x="996" y="1479"/>
                    </a:cubicBezTo>
                    <a:cubicBezTo>
                      <a:pt x="1374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30"/>
              <p:cNvSpPr/>
              <p:nvPr/>
            </p:nvSpPr>
            <p:spPr>
              <a:xfrm>
                <a:off x="5025675" y="41649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30"/>
              <p:cNvSpPr/>
              <p:nvPr/>
            </p:nvSpPr>
            <p:spPr>
              <a:xfrm>
                <a:off x="4395875" y="4164900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977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19" y="1410"/>
                      <a:pt x="802" y="1479"/>
                      <a:pt x="982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30"/>
              <p:cNvSpPr/>
              <p:nvPr/>
            </p:nvSpPr>
            <p:spPr>
              <a:xfrm>
                <a:off x="4794125" y="41649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30"/>
              <p:cNvSpPr/>
              <p:nvPr/>
            </p:nvSpPr>
            <p:spPr>
              <a:xfrm>
                <a:off x="4476775" y="41649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30"/>
              <p:cNvSpPr/>
              <p:nvPr/>
            </p:nvSpPr>
            <p:spPr>
              <a:xfrm>
                <a:off x="4558375" y="4164900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1" y="1410"/>
                      <a:pt x="786" y="1479"/>
                      <a:pt x="967" y="1479"/>
                    </a:cubicBezTo>
                    <a:cubicBezTo>
                      <a:pt x="1345" y="1479"/>
                      <a:pt x="1702" y="1179"/>
                      <a:pt x="1702" y="726"/>
                    </a:cubicBezTo>
                    <a:cubicBezTo>
                      <a:pt x="1702" y="336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30"/>
              <p:cNvSpPr/>
              <p:nvPr/>
            </p:nvSpPr>
            <p:spPr>
              <a:xfrm>
                <a:off x="4722275" y="41649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30"/>
              <p:cNvSpPr/>
              <p:nvPr/>
            </p:nvSpPr>
            <p:spPr>
              <a:xfrm>
                <a:off x="5092650" y="4164900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30"/>
              <p:cNvSpPr/>
              <p:nvPr/>
            </p:nvSpPr>
            <p:spPr>
              <a:xfrm>
                <a:off x="4639275" y="4164900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1"/>
                    </a:moveTo>
                    <a:cubicBezTo>
                      <a:pt x="336" y="1"/>
                      <a:pt x="1" y="782"/>
                      <a:pt x="447" y="1256"/>
                    </a:cubicBezTo>
                    <a:cubicBezTo>
                      <a:pt x="601" y="1410"/>
                      <a:pt x="787" y="1479"/>
                      <a:pt x="968" y="1479"/>
                    </a:cubicBezTo>
                    <a:cubicBezTo>
                      <a:pt x="1346" y="1479"/>
                      <a:pt x="1703" y="1179"/>
                      <a:pt x="1703" y="726"/>
                    </a:cubicBezTo>
                    <a:cubicBezTo>
                      <a:pt x="1703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30"/>
              <p:cNvSpPr/>
              <p:nvPr/>
            </p:nvSpPr>
            <p:spPr>
              <a:xfrm>
                <a:off x="4870850" y="41649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30"/>
              <p:cNvSpPr/>
              <p:nvPr/>
            </p:nvSpPr>
            <p:spPr>
              <a:xfrm>
                <a:off x="5098925" y="4253475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30"/>
              <p:cNvSpPr/>
              <p:nvPr/>
            </p:nvSpPr>
            <p:spPr>
              <a:xfrm>
                <a:off x="5018000" y="4253475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30"/>
              <p:cNvSpPr/>
              <p:nvPr/>
            </p:nvSpPr>
            <p:spPr>
              <a:xfrm>
                <a:off x="4937100" y="4253475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32" y="1"/>
                    </a:moveTo>
                    <a:cubicBezTo>
                      <a:pt x="355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30"/>
              <p:cNvSpPr/>
              <p:nvPr/>
            </p:nvSpPr>
            <p:spPr>
              <a:xfrm>
                <a:off x="4856200" y="4253475"/>
                <a:ext cx="42575" cy="37000"/>
              </a:xfrm>
              <a:custGeom>
                <a:rect b="b" l="l" r="r" t="t"/>
                <a:pathLst>
                  <a:path extrusionOk="0" h="1480" w="1703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30"/>
              <p:cNvSpPr/>
              <p:nvPr/>
            </p:nvSpPr>
            <p:spPr>
              <a:xfrm>
                <a:off x="4227775" y="4253475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30"/>
              <p:cNvSpPr/>
              <p:nvPr/>
            </p:nvSpPr>
            <p:spPr>
              <a:xfrm>
                <a:off x="4145475" y="4253475"/>
                <a:ext cx="42575" cy="37000"/>
              </a:xfrm>
              <a:custGeom>
                <a:rect b="b" l="l" r="r" t="t"/>
                <a:pathLst>
                  <a:path extrusionOk="0" h="1480" w="1703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30"/>
              <p:cNvSpPr/>
              <p:nvPr/>
            </p:nvSpPr>
            <p:spPr>
              <a:xfrm>
                <a:off x="4775300" y="4253475"/>
                <a:ext cx="42550" cy="37000"/>
              </a:xfrm>
              <a:custGeom>
                <a:rect b="b" l="l" r="r" t="t"/>
                <a:pathLst>
                  <a:path extrusionOk="0" h="1480" w="1702">
                    <a:moveTo>
                      <a:pt x="731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30"/>
              <p:cNvSpPr/>
              <p:nvPr/>
            </p:nvSpPr>
            <p:spPr>
              <a:xfrm>
                <a:off x="4377025" y="4253475"/>
                <a:ext cx="42575" cy="37000"/>
              </a:xfrm>
              <a:custGeom>
                <a:rect b="b" l="l" r="r" t="t"/>
                <a:pathLst>
                  <a:path extrusionOk="0" h="1480" w="1703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03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30"/>
              <p:cNvSpPr/>
              <p:nvPr/>
            </p:nvSpPr>
            <p:spPr>
              <a:xfrm>
                <a:off x="4693675" y="4253475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45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54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11" y="70"/>
                      <a:pt x="927" y="1"/>
                      <a:pt x="7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30"/>
              <p:cNvSpPr/>
              <p:nvPr/>
            </p:nvSpPr>
            <p:spPr>
              <a:xfrm>
                <a:off x="4612775" y="4253475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1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30"/>
              <p:cNvSpPr/>
              <p:nvPr/>
            </p:nvSpPr>
            <p:spPr>
              <a:xfrm>
                <a:off x="4448175" y="4253475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30"/>
              <p:cNvSpPr/>
              <p:nvPr/>
            </p:nvSpPr>
            <p:spPr>
              <a:xfrm>
                <a:off x="4077825" y="4253475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30"/>
              <p:cNvSpPr/>
              <p:nvPr/>
            </p:nvSpPr>
            <p:spPr>
              <a:xfrm>
                <a:off x="4531875" y="4253475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30"/>
              <p:cNvSpPr/>
              <p:nvPr/>
            </p:nvSpPr>
            <p:spPr>
              <a:xfrm>
                <a:off x="4299625" y="4253475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744" y="1"/>
                    </a:moveTo>
                    <a:cubicBezTo>
                      <a:pt x="367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30"/>
              <p:cNvSpPr/>
              <p:nvPr/>
            </p:nvSpPr>
            <p:spPr>
              <a:xfrm>
                <a:off x="4077825" y="4332300"/>
                <a:ext cx="36975" cy="37000"/>
              </a:xfrm>
              <a:custGeom>
                <a:rect b="b" l="l" r="r" t="t"/>
                <a:pathLst>
                  <a:path extrusionOk="0" h="1480" w="1479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30"/>
              <p:cNvSpPr/>
              <p:nvPr/>
            </p:nvSpPr>
            <p:spPr>
              <a:xfrm>
                <a:off x="4158725" y="4332300"/>
                <a:ext cx="37000" cy="37000"/>
              </a:xfrm>
              <a:custGeom>
                <a:rect b="b" l="l" r="r" t="t"/>
                <a:pathLst>
                  <a:path extrusionOk="0" h="1480" w="148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30"/>
              <p:cNvSpPr/>
              <p:nvPr/>
            </p:nvSpPr>
            <p:spPr>
              <a:xfrm>
                <a:off x="4240325" y="4332300"/>
                <a:ext cx="36300" cy="37000"/>
              </a:xfrm>
              <a:custGeom>
                <a:rect b="b" l="l" r="r" t="t"/>
                <a:pathLst>
                  <a:path extrusionOk="0" h="1480" w="1452">
                    <a:moveTo>
                      <a:pt x="726" y="1"/>
                    </a:moveTo>
                    <a:cubicBezTo>
                      <a:pt x="308" y="1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1" y="1144"/>
                      <a:pt x="1451" y="726"/>
                    </a:cubicBezTo>
                    <a:cubicBezTo>
                      <a:pt x="1451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30"/>
              <p:cNvSpPr/>
              <p:nvPr/>
            </p:nvSpPr>
            <p:spPr>
              <a:xfrm>
                <a:off x="4321225" y="4332300"/>
                <a:ext cx="37000" cy="37000"/>
              </a:xfrm>
              <a:custGeom>
                <a:rect b="b" l="l" r="r" t="t"/>
                <a:pathLst>
                  <a:path extrusionOk="0" h="1480" w="148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30"/>
              <p:cNvSpPr/>
              <p:nvPr/>
            </p:nvSpPr>
            <p:spPr>
              <a:xfrm>
                <a:off x="4948975" y="4332300"/>
                <a:ext cx="36975" cy="37000"/>
              </a:xfrm>
              <a:custGeom>
                <a:rect b="b" l="l" r="r" t="t"/>
                <a:pathLst>
                  <a:path extrusionOk="0" h="1480" w="1479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30"/>
              <p:cNvSpPr/>
              <p:nvPr/>
            </p:nvSpPr>
            <p:spPr>
              <a:xfrm>
                <a:off x="5031950" y="4332300"/>
                <a:ext cx="37000" cy="37000"/>
              </a:xfrm>
              <a:custGeom>
                <a:rect b="b" l="l" r="r" t="t"/>
                <a:pathLst>
                  <a:path extrusionOk="0" h="1480" w="148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30"/>
              <p:cNvSpPr/>
              <p:nvPr/>
            </p:nvSpPr>
            <p:spPr>
              <a:xfrm>
                <a:off x="4402150" y="4332300"/>
                <a:ext cx="36975" cy="37000"/>
              </a:xfrm>
              <a:custGeom>
                <a:rect b="b" l="l" r="r" t="t"/>
                <a:pathLst>
                  <a:path extrusionOk="0" h="1480" w="1479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30"/>
              <p:cNvSpPr/>
              <p:nvPr/>
            </p:nvSpPr>
            <p:spPr>
              <a:xfrm>
                <a:off x="4794125" y="4332300"/>
                <a:ext cx="43275" cy="36675"/>
              </a:xfrm>
              <a:custGeom>
                <a:rect b="b" l="l" r="r" t="t"/>
                <a:pathLst>
                  <a:path extrusionOk="0" h="1467" w="1731">
                    <a:moveTo>
                      <a:pt x="977" y="1"/>
                    </a:moveTo>
                    <a:cubicBezTo>
                      <a:pt x="335" y="1"/>
                      <a:pt x="0" y="782"/>
                      <a:pt x="447" y="1256"/>
                    </a:cubicBezTo>
                    <a:cubicBezTo>
                      <a:pt x="600" y="1400"/>
                      <a:pt x="789" y="1466"/>
                      <a:pt x="973" y="1466"/>
                    </a:cubicBezTo>
                    <a:cubicBezTo>
                      <a:pt x="1360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30"/>
              <p:cNvSpPr/>
              <p:nvPr/>
            </p:nvSpPr>
            <p:spPr>
              <a:xfrm>
                <a:off x="4483050" y="4332300"/>
                <a:ext cx="37000" cy="37000"/>
              </a:xfrm>
              <a:custGeom>
                <a:rect b="b" l="l" r="r" t="t"/>
                <a:pathLst>
                  <a:path extrusionOk="0" h="1480" w="1480">
                    <a:moveTo>
                      <a:pt x="754" y="1"/>
                    </a:moveTo>
                    <a:cubicBezTo>
                      <a:pt x="335" y="1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30"/>
              <p:cNvSpPr/>
              <p:nvPr/>
            </p:nvSpPr>
            <p:spPr>
              <a:xfrm>
                <a:off x="4558375" y="4332300"/>
                <a:ext cx="42575" cy="36675"/>
              </a:xfrm>
              <a:custGeom>
                <a:rect b="b" l="l" r="r" t="t"/>
                <a:pathLst>
                  <a:path extrusionOk="0" h="1467" w="1703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0" y="1400"/>
                      <a:pt x="786" y="1466"/>
                      <a:pt x="967" y="1466"/>
                    </a:cubicBezTo>
                    <a:cubicBezTo>
                      <a:pt x="1345" y="1466"/>
                      <a:pt x="1702" y="1179"/>
                      <a:pt x="1702" y="726"/>
                    </a:cubicBezTo>
                    <a:cubicBezTo>
                      <a:pt x="1702" y="335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30"/>
              <p:cNvSpPr/>
              <p:nvPr/>
            </p:nvSpPr>
            <p:spPr>
              <a:xfrm>
                <a:off x="4728550" y="4332300"/>
                <a:ext cx="37000" cy="37000"/>
              </a:xfrm>
              <a:custGeom>
                <a:rect b="b" l="l" r="r" t="t"/>
                <a:pathLst>
                  <a:path extrusionOk="0" h="1480" w="1480">
                    <a:moveTo>
                      <a:pt x="754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30"/>
              <p:cNvSpPr/>
              <p:nvPr/>
            </p:nvSpPr>
            <p:spPr>
              <a:xfrm>
                <a:off x="5092650" y="4332300"/>
                <a:ext cx="43250" cy="36675"/>
              </a:xfrm>
              <a:custGeom>
                <a:rect b="b" l="l" r="r" t="t"/>
                <a:pathLst>
                  <a:path extrusionOk="0" h="1467" w="173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30"/>
              <p:cNvSpPr/>
              <p:nvPr/>
            </p:nvSpPr>
            <p:spPr>
              <a:xfrm>
                <a:off x="4645550" y="4332300"/>
                <a:ext cx="36300" cy="37000"/>
              </a:xfrm>
              <a:custGeom>
                <a:rect b="b" l="l" r="r" t="t"/>
                <a:pathLst>
                  <a:path extrusionOk="0" h="1480" w="1452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30"/>
              <p:cNvSpPr/>
              <p:nvPr/>
            </p:nvSpPr>
            <p:spPr>
              <a:xfrm>
                <a:off x="4877125" y="4332300"/>
                <a:ext cx="37000" cy="37000"/>
              </a:xfrm>
              <a:custGeom>
                <a:rect b="b" l="l" r="r" t="t"/>
                <a:pathLst>
                  <a:path extrusionOk="0" h="1480" w="148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30"/>
              <p:cNvSpPr/>
              <p:nvPr/>
            </p:nvSpPr>
            <p:spPr>
              <a:xfrm>
                <a:off x="3595875" y="4568050"/>
                <a:ext cx="1625825" cy="403875"/>
              </a:xfrm>
              <a:custGeom>
                <a:rect b="b" l="l" r="r" t="t"/>
                <a:pathLst>
                  <a:path extrusionOk="0" h="16155" w="65033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30"/>
              <p:cNvSpPr/>
              <p:nvPr/>
            </p:nvSpPr>
            <p:spPr>
              <a:xfrm>
                <a:off x="4067350" y="4658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9" y="1409"/>
                      <a:pt x="814" y="1478"/>
                      <a:pt x="995" y="1478"/>
                    </a:cubicBezTo>
                    <a:cubicBezTo>
                      <a:pt x="1373" y="1478"/>
                      <a:pt x="1730" y="1179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30"/>
              <p:cNvSpPr/>
              <p:nvPr/>
            </p:nvSpPr>
            <p:spPr>
              <a:xfrm>
                <a:off x="4148950" y="4658725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30"/>
              <p:cNvSpPr/>
              <p:nvPr/>
            </p:nvSpPr>
            <p:spPr>
              <a:xfrm>
                <a:off x="4229875" y="4658725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2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30"/>
              <p:cNvSpPr/>
              <p:nvPr/>
            </p:nvSpPr>
            <p:spPr>
              <a:xfrm>
                <a:off x="4310775" y="4658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30"/>
              <p:cNvSpPr/>
              <p:nvPr/>
            </p:nvSpPr>
            <p:spPr>
              <a:xfrm>
                <a:off x="4939200" y="4658725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30"/>
              <p:cNvSpPr/>
              <p:nvPr/>
            </p:nvSpPr>
            <p:spPr>
              <a:xfrm>
                <a:off x="5021500" y="4658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30"/>
              <p:cNvSpPr/>
              <p:nvPr/>
            </p:nvSpPr>
            <p:spPr>
              <a:xfrm>
                <a:off x="4391675" y="4658675"/>
                <a:ext cx="43275" cy="36500"/>
              </a:xfrm>
              <a:custGeom>
                <a:rect b="b" l="l" r="r" t="t"/>
                <a:pathLst>
                  <a:path extrusionOk="0" h="1460" w="1731">
                    <a:moveTo>
                      <a:pt x="1047" y="1"/>
                    </a:moveTo>
                    <a:cubicBezTo>
                      <a:pt x="1033" y="1"/>
                      <a:pt x="1019" y="1"/>
                      <a:pt x="1005" y="2"/>
                    </a:cubicBezTo>
                    <a:cubicBezTo>
                      <a:pt x="336" y="2"/>
                      <a:pt x="1" y="784"/>
                      <a:pt x="475" y="1230"/>
                    </a:cubicBezTo>
                    <a:cubicBezTo>
                      <a:pt x="624" y="1388"/>
                      <a:pt x="813" y="1459"/>
                      <a:pt x="999" y="1459"/>
                    </a:cubicBezTo>
                    <a:cubicBezTo>
                      <a:pt x="1371" y="1459"/>
                      <a:pt x="1730" y="1174"/>
                      <a:pt x="1730" y="728"/>
                    </a:cubicBezTo>
                    <a:cubicBezTo>
                      <a:pt x="1730" y="351"/>
                      <a:pt x="1420" y="1"/>
                      <a:pt x="104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30"/>
              <p:cNvSpPr/>
              <p:nvPr/>
            </p:nvSpPr>
            <p:spPr>
              <a:xfrm>
                <a:off x="4789950" y="4658725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1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30"/>
              <p:cNvSpPr/>
              <p:nvPr/>
            </p:nvSpPr>
            <p:spPr>
              <a:xfrm>
                <a:off x="4473275" y="4658725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30"/>
              <p:cNvSpPr/>
              <p:nvPr/>
            </p:nvSpPr>
            <p:spPr>
              <a:xfrm>
                <a:off x="4554200" y="4658725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9" y="1478"/>
                      <a:pt x="974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30"/>
              <p:cNvSpPr/>
              <p:nvPr/>
            </p:nvSpPr>
            <p:spPr>
              <a:xfrm>
                <a:off x="4718800" y="4658725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30"/>
              <p:cNvSpPr/>
              <p:nvPr/>
            </p:nvSpPr>
            <p:spPr>
              <a:xfrm>
                <a:off x="5089350" y="4658700"/>
                <a:ext cx="43075" cy="36475"/>
              </a:xfrm>
              <a:custGeom>
                <a:rect b="b" l="l" r="r" t="t"/>
                <a:pathLst>
                  <a:path extrusionOk="0" h="1459" w="1723">
                    <a:moveTo>
                      <a:pt x="962" y="1"/>
                    </a:moveTo>
                    <a:cubicBezTo>
                      <a:pt x="316" y="1"/>
                      <a:pt x="0" y="763"/>
                      <a:pt x="439" y="1229"/>
                    </a:cubicBezTo>
                    <a:cubicBezTo>
                      <a:pt x="588" y="1387"/>
                      <a:pt x="777" y="1458"/>
                      <a:pt x="963" y="1458"/>
                    </a:cubicBezTo>
                    <a:cubicBezTo>
                      <a:pt x="1335" y="1458"/>
                      <a:pt x="1695" y="1173"/>
                      <a:pt x="1695" y="727"/>
                    </a:cubicBezTo>
                    <a:cubicBezTo>
                      <a:pt x="1722" y="336"/>
                      <a:pt x="1388" y="1"/>
                      <a:pt x="997" y="1"/>
                    </a:cubicBezTo>
                    <a:cubicBezTo>
                      <a:pt x="985" y="1"/>
                      <a:pt x="974" y="1"/>
                      <a:pt x="962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30"/>
              <p:cNvSpPr/>
              <p:nvPr/>
            </p:nvSpPr>
            <p:spPr>
              <a:xfrm>
                <a:off x="4635100" y="4658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30"/>
              <p:cNvSpPr/>
              <p:nvPr/>
            </p:nvSpPr>
            <p:spPr>
              <a:xfrm>
                <a:off x="4867350" y="4658725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30"/>
              <p:cNvSpPr/>
              <p:nvPr/>
            </p:nvSpPr>
            <p:spPr>
              <a:xfrm>
                <a:off x="5095425" y="4747300"/>
                <a:ext cx="42575" cy="37000"/>
              </a:xfrm>
              <a:custGeom>
                <a:rect b="b" l="l" r="r" t="t"/>
                <a:pathLst>
                  <a:path extrusionOk="0" h="1480" w="1703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30"/>
              <p:cNvSpPr/>
              <p:nvPr/>
            </p:nvSpPr>
            <p:spPr>
              <a:xfrm>
                <a:off x="5013825" y="47473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30"/>
              <p:cNvSpPr/>
              <p:nvPr/>
            </p:nvSpPr>
            <p:spPr>
              <a:xfrm>
                <a:off x="4932925" y="47473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30"/>
              <p:cNvSpPr/>
              <p:nvPr/>
            </p:nvSpPr>
            <p:spPr>
              <a:xfrm>
                <a:off x="4852025" y="4747300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745" y="0"/>
                    </a:moveTo>
                    <a:cubicBezTo>
                      <a:pt x="370" y="0"/>
                      <a:pt x="9" y="294"/>
                      <a:pt x="28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30"/>
              <p:cNvSpPr/>
              <p:nvPr/>
            </p:nvSpPr>
            <p:spPr>
              <a:xfrm>
                <a:off x="4223600" y="4747300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30"/>
              <p:cNvSpPr/>
              <p:nvPr/>
            </p:nvSpPr>
            <p:spPr>
              <a:xfrm>
                <a:off x="4141300" y="4747300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5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3" y="0"/>
                      <a:pt x="73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30"/>
              <p:cNvSpPr/>
              <p:nvPr/>
            </p:nvSpPr>
            <p:spPr>
              <a:xfrm>
                <a:off x="4771100" y="4747300"/>
                <a:ext cx="42575" cy="37000"/>
              </a:xfrm>
              <a:custGeom>
                <a:rect b="b" l="l" r="r" t="t"/>
                <a:pathLst>
                  <a:path extrusionOk="0" h="1480" w="1703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30"/>
              <p:cNvSpPr/>
              <p:nvPr/>
            </p:nvSpPr>
            <p:spPr>
              <a:xfrm>
                <a:off x="4372850" y="47473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32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01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30"/>
              <p:cNvSpPr/>
              <p:nvPr/>
            </p:nvSpPr>
            <p:spPr>
              <a:xfrm>
                <a:off x="4689725" y="4747300"/>
                <a:ext cx="43050" cy="37000"/>
              </a:xfrm>
              <a:custGeom>
                <a:rect b="b" l="l" r="r" t="t"/>
                <a:pathLst>
                  <a:path extrusionOk="0" h="1480" w="1722">
                    <a:moveTo>
                      <a:pt x="736" y="0"/>
                    </a:moveTo>
                    <a:cubicBezTo>
                      <a:pt x="362" y="0"/>
                      <a:pt x="1" y="294"/>
                      <a:pt x="19" y="726"/>
                    </a:cubicBezTo>
                    <a:cubicBezTo>
                      <a:pt x="19" y="1144"/>
                      <a:pt x="326" y="1479"/>
                      <a:pt x="745" y="1479"/>
                    </a:cubicBezTo>
                    <a:cubicBezTo>
                      <a:pt x="1387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30"/>
              <p:cNvSpPr/>
              <p:nvPr/>
            </p:nvSpPr>
            <p:spPr>
              <a:xfrm>
                <a:off x="4608600" y="47473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30"/>
              <p:cNvSpPr/>
              <p:nvPr/>
            </p:nvSpPr>
            <p:spPr>
              <a:xfrm>
                <a:off x="4444225" y="4747300"/>
                <a:ext cx="43025" cy="37000"/>
              </a:xfrm>
              <a:custGeom>
                <a:rect b="b" l="l" r="r" t="t"/>
                <a:pathLst>
                  <a:path extrusionOk="0" h="1480" w="1721">
                    <a:moveTo>
                      <a:pt x="736" y="0"/>
                    </a:moveTo>
                    <a:cubicBezTo>
                      <a:pt x="362" y="0"/>
                      <a:pt x="0" y="294"/>
                      <a:pt x="19" y="726"/>
                    </a:cubicBezTo>
                    <a:cubicBezTo>
                      <a:pt x="19" y="1144"/>
                      <a:pt x="326" y="1479"/>
                      <a:pt x="744" y="1479"/>
                    </a:cubicBezTo>
                    <a:cubicBezTo>
                      <a:pt x="1386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30"/>
              <p:cNvSpPr/>
              <p:nvPr/>
            </p:nvSpPr>
            <p:spPr>
              <a:xfrm>
                <a:off x="4073850" y="4747300"/>
                <a:ext cx="43050" cy="37000"/>
              </a:xfrm>
              <a:custGeom>
                <a:rect b="b" l="l" r="r" t="t"/>
                <a:pathLst>
                  <a:path extrusionOk="0" h="1480" w="1722">
                    <a:moveTo>
                      <a:pt x="745" y="0"/>
                    </a:moveTo>
                    <a:cubicBezTo>
                      <a:pt x="362" y="0"/>
                      <a:pt x="1" y="294"/>
                      <a:pt x="20" y="726"/>
                    </a:cubicBezTo>
                    <a:cubicBezTo>
                      <a:pt x="20" y="1144"/>
                      <a:pt x="327" y="1479"/>
                      <a:pt x="745" y="1479"/>
                    </a:cubicBezTo>
                    <a:cubicBezTo>
                      <a:pt x="1387" y="1479"/>
                      <a:pt x="1722" y="670"/>
                      <a:pt x="1275" y="224"/>
                    </a:cubicBezTo>
                    <a:cubicBezTo>
                      <a:pt x="1120" y="69"/>
                      <a:pt x="930" y="0"/>
                      <a:pt x="7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30"/>
              <p:cNvSpPr/>
              <p:nvPr/>
            </p:nvSpPr>
            <p:spPr>
              <a:xfrm>
                <a:off x="4527700" y="4747300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4" y="0"/>
                      <a:pt x="7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30"/>
              <p:cNvSpPr/>
              <p:nvPr/>
            </p:nvSpPr>
            <p:spPr>
              <a:xfrm>
                <a:off x="4295425" y="47473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1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30"/>
              <p:cNvSpPr/>
              <p:nvPr/>
            </p:nvSpPr>
            <p:spPr>
              <a:xfrm>
                <a:off x="4073625" y="4826125"/>
                <a:ext cx="37000" cy="36975"/>
              </a:xfrm>
              <a:custGeom>
                <a:rect b="b" l="l" r="r" t="t"/>
                <a:pathLst>
                  <a:path extrusionOk="0" h="1479" w="148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30"/>
              <p:cNvSpPr/>
              <p:nvPr/>
            </p:nvSpPr>
            <p:spPr>
              <a:xfrm>
                <a:off x="4155225" y="4826125"/>
                <a:ext cx="36300" cy="36975"/>
              </a:xfrm>
              <a:custGeom>
                <a:rect b="b" l="l" r="r" t="t"/>
                <a:pathLst>
                  <a:path extrusionOk="0" h="1479" w="1452">
                    <a:moveTo>
                      <a:pt x="726" y="0"/>
                    </a:moveTo>
                    <a:cubicBezTo>
                      <a:pt x="308" y="0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30"/>
              <p:cNvSpPr/>
              <p:nvPr/>
            </p:nvSpPr>
            <p:spPr>
              <a:xfrm>
                <a:off x="4236150" y="4826125"/>
                <a:ext cx="36975" cy="36975"/>
              </a:xfrm>
              <a:custGeom>
                <a:rect b="b" l="l" r="r" t="t"/>
                <a:pathLst>
                  <a:path extrusionOk="0" h="1479" w="1479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30"/>
              <p:cNvSpPr/>
              <p:nvPr/>
            </p:nvSpPr>
            <p:spPr>
              <a:xfrm>
                <a:off x="4317050" y="4826125"/>
                <a:ext cx="37000" cy="36975"/>
              </a:xfrm>
              <a:custGeom>
                <a:rect b="b" l="l" r="r" t="t"/>
                <a:pathLst>
                  <a:path extrusionOk="0" h="1479" w="1480">
                    <a:moveTo>
                      <a:pt x="754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30"/>
              <p:cNvSpPr/>
              <p:nvPr/>
            </p:nvSpPr>
            <p:spPr>
              <a:xfrm>
                <a:off x="4945475" y="4826125"/>
                <a:ext cx="36300" cy="36975"/>
              </a:xfrm>
              <a:custGeom>
                <a:rect b="b" l="l" r="r" t="t"/>
                <a:pathLst>
                  <a:path extrusionOk="0" h="1479" w="1452">
                    <a:moveTo>
                      <a:pt x="726" y="0"/>
                    </a:moveTo>
                    <a:cubicBezTo>
                      <a:pt x="307" y="0"/>
                      <a:pt x="1" y="335"/>
                      <a:pt x="1" y="726"/>
                    </a:cubicBezTo>
                    <a:cubicBezTo>
                      <a:pt x="1" y="1144"/>
                      <a:pt x="307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30"/>
              <p:cNvSpPr/>
              <p:nvPr/>
            </p:nvSpPr>
            <p:spPr>
              <a:xfrm>
                <a:off x="5027775" y="4826125"/>
                <a:ext cx="37000" cy="36975"/>
              </a:xfrm>
              <a:custGeom>
                <a:rect b="b" l="l" r="r" t="t"/>
                <a:pathLst>
                  <a:path extrusionOk="0" h="1479" w="148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30"/>
              <p:cNvSpPr/>
              <p:nvPr/>
            </p:nvSpPr>
            <p:spPr>
              <a:xfrm>
                <a:off x="4397950" y="4826125"/>
                <a:ext cx="37000" cy="36975"/>
              </a:xfrm>
              <a:custGeom>
                <a:rect b="b" l="l" r="r" t="t"/>
                <a:pathLst>
                  <a:path extrusionOk="0" h="1479" w="148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30"/>
              <p:cNvSpPr/>
              <p:nvPr/>
            </p:nvSpPr>
            <p:spPr>
              <a:xfrm>
                <a:off x="4796225" y="4826125"/>
                <a:ext cx="36975" cy="36975"/>
              </a:xfrm>
              <a:custGeom>
                <a:rect b="b" l="l" r="r" t="t"/>
                <a:pathLst>
                  <a:path extrusionOk="0" h="1479" w="1479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30"/>
              <p:cNvSpPr/>
              <p:nvPr/>
            </p:nvSpPr>
            <p:spPr>
              <a:xfrm>
                <a:off x="4478875" y="4826125"/>
                <a:ext cx="36975" cy="36975"/>
              </a:xfrm>
              <a:custGeom>
                <a:rect b="b" l="l" r="r" t="t"/>
                <a:pathLst>
                  <a:path extrusionOk="0" h="1479" w="1479">
                    <a:moveTo>
                      <a:pt x="753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3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30"/>
              <p:cNvSpPr/>
              <p:nvPr/>
            </p:nvSpPr>
            <p:spPr>
              <a:xfrm>
                <a:off x="4560475" y="4826125"/>
                <a:ext cx="36300" cy="36975"/>
              </a:xfrm>
              <a:custGeom>
                <a:rect b="b" l="l" r="r" t="t"/>
                <a:pathLst>
                  <a:path extrusionOk="0" h="1479" w="1452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30"/>
              <p:cNvSpPr/>
              <p:nvPr/>
            </p:nvSpPr>
            <p:spPr>
              <a:xfrm>
                <a:off x="4725075" y="4826125"/>
                <a:ext cx="36300" cy="36975"/>
              </a:xfrm>
              <a:custGeom>
                <a:rect b="b" l="l" r="r" t="t"/>
                <a:pathLst>
                  <a:path extrusionOk="0" h="1479" w="1452">
                    <a:moveTo>
                      <a:pt x="726" y="0"/>
                    </a:moveTo>
                    <a:cubicBezTo>
                      <a:pt x="307" y="0"/>
                      <a:pt x="0" y="335"/>
                      <a:pt x="0" y="726"/>
                    </a:cubicBezTo>
                    <a:cubicBezTo>
                      <a:pt x="0" y="1144"/>
                      <a:pt x="307" y="1479"/>
                      <a:pt x="726" y="1479"/>
                    </a:cubicBezTo>
                    <a:cubicBezTo>
                      <a:pt x="1116" y="1479"/>
                      <a:pt x="1451" y="1144"/>
                      <a:pt x="1451" y="726"/>
                    </a:cubicBezTo>
                    <a:cubicBezTo>
                      <a:pt x="1451" y="335"/>
                      <a:pt x="1116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30"/>
              <p:cNvSpPr/>
              <p:nvPr/>
            </p:nvSpPr>
            <p:spPr>
              <a:xfrm>
                <a:off x="5089150" y="4826125"/>
                <a:ext cx="42575" cy="36950"/>
              </a:xfrm>
              <a:custGeom>
                <a:rect b="b" l="l" r="r" t="t"/>
                <a:pathLst>
                  <a:path extrusionOk="0" h="1478" w="1703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9"/>
                      <a:pt x="786" y="1478"/>
                      <a:pt x="967" y="1478"/>
                    </a:cubicBezTo>
                    <a:cubicBezTo>
                      <a:pt x="1345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30"/>
              <p:cNvSpPr/>
              <p:nvPr/>
            </p:nvSpPr>
            <p:spPr>
              <a:xfrm>
                <a:off x="4641375" y="4826125"/>
                <a:ext cx="37000" cy="36975"/>
              </a:xfrm>
              <a:custGeom>
                <a:rect b="b" l="l" r="r" t="t"/>
                <a:pathLst>
                  <a:path extrusionOk="0" h="1479" w="148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30"/>
              <p:cNvSpPr/>
              <p:nvPr/>
            </p:nvSpPr>
            <p:spPr>
              <a:xfrm>
                <a:off x="4873625" y="4826125"/>
                <a:ext cx="36300" cy="36975"/>
              </a:xfrm>
              <a:custGeom>
                <a:rect b="b" l="l" r="r" t="t"/>
                <a:pathLst>
                  <a:path extrusionOk="0" h="1479" w="1452">
                    <a:moveTo>
                      <a:pt x="726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30"/>
              <p:cNvSpPr/>
              <p:nvPr/>
            </p:nvSpPr>
            <p:spPr>
              <a:xfrm>
                <a:off x="3667700" y="4651750"/>
                <a:ext cx="320175" cy="48850"/>
              </a:xfrm>
              <a:custGeom>
                <a:rect b="b" l="l" r="r" t="t"/>
                <a:pathLst>
                  <a:path extrusionOk="0" h="1954" w="12807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30"/>
              <p:cNvSpPr/>
              <p:nvPr/>
            </p:nvSpPr>
            <p:spPr>
              <a:xfrm>
                <a:off x="3667700" y="4736150"/>
                <a:ext cx="320175" cy="49550"/>
              </a:xfrm>
              <a:custGeom>
                <a:rect b="b" l="l" r="r" t="t"/>
                <a:pathLst>
                  <a:path extrusionOk="0" h="1982" w="12807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30"/>
              <p:cNvSpPr/>
              <p:nvPr/>
            </p:nvSpPr>
            <p:spPr>
              <a:xfrm>
                <a:off x="3667700" y="4824025"/>
                <a:ext cx="320175" cy="48850"/>
              </a:xfrm>
              <a:custGeom>
                <a:rect b="b" l="l" r="r" t="t"/>
                <a:pathLst>
                  <a:path extrusionOk="0" h="1954" w="12807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30"/>
              <p:cNvSpPr/>
              <p:nvPr/>
            </p:nvSpPr>
            <p:spPr>
              <a:xfrm>
                <a:off x="3595875" y="5066050"/>
                <a:ext cx="1625825" cy="403875"/>
              </a:xfrm>
              <a:custGeom>
                <a:rect b="b" l="l" r="r" t="t"/>
                <a:pathLst>
                  <a:path extrusionOk="0" h="16155" w="65033">
                    <a:moveTo>
                      <a:pt x="0" y="0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30"/>
              <p:cNvSpPr/>
              <p:nvPr/>
            </p:nvSpPr>
            <p:spPr>
              <a:xfrm>
                <a:off x="3667700" y="5149050"/>
                <a:ext cx="320175" cy="49550"/>
              </a:xfrm>
              <a:custGeom>
                <a:rect b="b" l="l" r="r" t="t"/>
                <a:pathLst>
                  <a:path extrusionOk="0" h="1982" w="12807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30"/>
              <p:cNvSpPr/>
              <p:nvPr/>
            </p:nvSpPr>
            <p:spPr>
              <a:xfrm>
                <a:off x="3667700" y="5234150"/>
                <a:ext cx="320175" cy="49525"/>
              </a:xfrm>
              <a:custGeom>
                <a:rect b="b" l="l" r="r" t="t"/>
                <a:pathLst>
                  <a:path extrusionOk="0" h="1981" w="12807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30"/>
              <p:cNvSpPr/>
              <p:nvPr/>
            </p:nvSpPr>
            <p:spPr>
              <a:xfrm>
                <a:off x="3667700" y="5322025"/>
                <a:ext cx="320175" cy="48850"/>
              </a:xfrm>
              <a:custGeom>
                <a:rect b="b" l="l" r="r" t="t"/>
                <a:pathLst>
                  <a:path extrusionOk="0" h="1954" w="12807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30"/>
              <p:cNvSpPr/>
              <p:nvPr/>
            </p:nvSpPr>
            <p:spPr>
              <a:xfrm>
                <a:off x="4061775" y="5156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30"/>
              <p:cNvSpPr/>
              <p:nvPr/>
            </p:nvSpPr>
            <p:spPr>
              <a:xfrm>
                <a:off x="4142675" y="5156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30"/>
              <p:cNvSpPr/>
              <p:nvPr/>
            </p:nvSpPr>
            <p:spPr>
              <a:xfrm>
                <a:off x="4223600" y="5156725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1004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28" y="1409"/>
                      <a:pt x="814" y="1478"/>
                      <a:pt x="995" y="1478"/>
                    </a:cubicBezTo>
                    <a:cubicBezTo>
                      <a:pt x="1373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30"/>
              <p:cNvSpPr/>
              <p:nvPr/>
            </p:nvSpPr>
            <p:spPr>
              <a:xfrm>
                <a:off x="4305200" y="5156725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30"/>
              <p:cNvSpPr/>
              <p:nvPr/>
            </p:nvSpPr>
            <p:spPr>
              <a:xfrm>
                <a:off x="4932925" y="5156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30"/>
              <p:cNvSpPr/>
              <p:nvPr/>
            </p:nvSpPr>
            <p:spPr>
              <a:xfrm>
                <a:off x="5015925" y="5156725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30"/>
              <p:cNvSpPr/>
              <p:nvPr/>
            </p:nvSpPr>
            <p:spPr>
              <a:xfrm>
                <a:off x="4386100" y="5156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30"/>
              <p:cNvSpPr/>
              <p:nvPr/>
            </p:nvSpPr>
            <p:spPr>
              <a:xfrm>
                <a:off x="4784350" y="5156725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30"/>
              <p:cNvSpPr/>
              <p:nvPr/>
            </p:nvSpPr>
            <p:spPr>
              <a:xfrm>
                <a:off x="4467000" y="5156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30"/>
              <p:cNvSpPr/>
              <p:nvPr/>
            </p:nvSpPr>
            <p:spPr>
              <a:xfrm>
                <a:off x="4547925" y="5156725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977" y="0"/>
                    </a:moveTo>
                    <a:cubicBezTo>
                      <a:pt x="335" y="0"/>
                      <a:pt x="0" y="782"/>
                      <a:pt x="446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30"/>
              <p:cNvSpPr/>
              <p:nvPr/>
            </p:nvSpPr>
            <p:spPr>
              <a:xfrm>
                <a:off x="4712525" y="5156725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977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30"/>
              <p:cNvSpPr/>
              <p:nvPr/>
            </p:nvSpPr>
            <p:spPr>
              <a:xfrm>
                <a:off x="5082875" y="5156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30"/>
              <p:cNvSpPr/>
              <p:nvPr/>
            </p:nvSpPr>
            <p:spPr>
              <a:xfrm>
                <a:off x="4629525" y="5156725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30"/>
              <p:cNvSpPr/>
              <p:nvPr/>
            </p:nvSpPr>
            <p:spPr>
              <a:xfrm>
                <a:off x="4861775" y="5156725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0"/>
                    </a:moveTo>
                    <a:cubicBezTo>
                      <a:pt x="335" y="0"/>
                      <a:pt x="1" y="782"/>
                      <a:pt x="447" y="1256"/>
                    </a:cubicBezTo>
                    <a:cubicBezTo>
                      <a:pt x="601" y="1409"/>
                      <a:pt x="786" y="1478"/>
                      <a:pt x="968" y="1478"/>
                    </a:cubicBezTo>
                    <a:cubicBezTo>
                      <a:pt x="1348" y="1478"/>
                      <a:pt x="1712" y="1178"/>
                      <a:pt x="1730" y="726"/>
                    </a:cubicBezTo>
                    <a:cubicBezTo>
                      <a:pt x="1702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30"/>
              <p:cNvSpPr/>
              <p:nvPr/>
            </p:nvSpPr>
            <p:spPr>
              <a:xfrm>
                <a:off x="5089150" y="5245075"/>
                <a:ext cx="43275" cy="37225"/>
              </a:xfrm>
              <a:custGeom>
                <a:rect b="b" l="l" r="r" t="t"/>
                <a:pathLst>
                  <a:path extrusionOk="0" h="1489" w="1731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88"/>
                      <a:pt x="754" y="1488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30"/>
              <p:cNvSpPr/>
              <p:nvPr/>
            </p:nvSpPr>
            <p:spPr>
              <a:xfrm>
                <a:off x="5008250" y="5245075"/>
                <a:ext cx="43275" cy="37225"/>
              </a:xfrm>
              <a:custGeom>
                <a:rect b="b" l="l" r="r" t="t"/>
                <a:pathLst>
                  <a:path extrusionOk="0" h="1489" w="1731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88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30"/>
              <p:cNvSpPr/>
              <p:nvPr/>
            </p:nvSpPr>
            <p:spPr>
              <a:xfrm>
                <a:off x="4927350" y="5245075"/>
                <a:ext cx="42550" cy="37225"/>
              </a:xfrm>
              <a:custGeom>
                <a:rect b="b" l="l" r="r" t="t"/>
                <a:pathLst>
                  <a:path extrusionOk="0" h="1489" w="1702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30"/>
              <p:cNvSpPr/>
              <p:nvPr/>
            </p:nvSpPr>
            <p:spPr>
              <a:xfrm>
                <a:off x="4845950" y="5245075"/>
                <a:ext cx="43050" cy="37225"/>
              </a:xfrm>
              <a:custGeom>
                <a:rect b="b" l="l" r="r" t="t"/>
                <a:pathLst>
                  <a:path extrusionOk="0" h="1489" w="1722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2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30"/>
              <p:cNvSpPr/>
              <p:nvPr/>
            </p:nvSpPr>
            <p:spPr>
              <a:xfrm>
                <a:off x="4218000" y="5245075"/>
                <a:ext cx="43275" cy="37225"/>
              </a:xfrm>
              <a:custGeom>
                <a:rect b="b" l="l" r="r" t="t"/>
                <a:pathLst>
                  <a:path extrusionOk="0" h="1489" w="1731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30"/>
              <p:cNvSpPr/>
              <p:nvPr/>
            </p:nvSpPr>
            <p:spPr>
              <a:xfrm>
                <a:off x="4135225" y="5245075"/>
                <a:ext cx="43050" cy="37225"/>
              </a:xfrm>
              <a:custGeom>
                <a:rect b="b" l="l" r="r" t="t"/>
                <a:pathLst>
                  <a:path extrusionOk="0" h="1489" w="1722">
                    <a:moveTo>
                      <a:pt x="762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88"/>
                      <a:pt x="1722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30"/>
              <p:cNvSpPr/>
              <p:nvPr/>
            </p:nvSpPr>
            <p:spPr>
              <a:xfrm>
                <a:off x="4765050" y="5245075"/>
                <a:ext cx="43050" cy="37225"/>
              </a:xfrm>
              <a:custGeom>
                <a:rect b="b" l="l" r="r" t="t"/>
                <a:pathLst>
                  <a:path extrusionOk="0" h="1489" w="1722">
                    <a:moveTo>
                      <a:pt x="762" y="1"/>
                    </a:moveTo>
                    <a:cubicBezTo>
                      <a:pt x="373" y="1"/>
                      <a:pt x="0" y="296"/>
                      <a:pt x="20" y="735"/>
                    </a:cubicBezTo>
                    <a:cubicBezTo>
                      <a:pt x="20" y="1153"/>
                      <a:pt x="326" y="1488"/>
                      <a:pt x="745" y="1488"/>
                    </a:cubicBezTo>
                    <a:cubicBezTo>
                      <a:pt x="1387" y="1488"/>
                      <a:pt x="1721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30"/>
              <p:cNvSpPr/>
              <p:nvPr/>
            </p:nvSpPr>
            <p:spPr>
              <a:xfrm>
                <a:off x="4367275" y="5245075"/>
                <a:ext cx="42575" cy="37225"/>
              </a:xfrm>
              <a:custGeom>
                <a:rect b="b" l="l" r="r" t="t"/>
                <a:pathLst>
                  <a:path extrusionOk="0" h="1489" w="1703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88"/>
                      <a:pt x="726" y="1488"/>
                    </a:cubicBezTo>
                    <a:cubicBezTo>
                      <a:pt x="1367" y="1488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30"/>
              <p:cNvSpPr/>
              <p:nvPr/>
            </p:nvSpPr>
            <p:spPr>
              <a:xfrm>
                <a:off x="4683925" y="5245075"/>
                <a:ext cx="43275" cy="37225"/>
              </a:xfrm>
              <a:custGeom>
                <a:rect b="b" l="l" r="r" t="t"/>
                <a:pathLst>
                  <a:path extrusionOk="0" h="1489" w="1731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54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30"/>
              <p:cNvSpPr/>
              <p:nvPr/>
            </p:nvSpPr>
            <p:spPr>
              <a:xfrm>
                <a:off x="4603025" y="5245075"/>
                <a:ext cx="43250" cy="37225"/>
              </a:xfrm>
              <a:custGeom>
                <a:rect b="b" l="l" r="r" t="t"/>
                <a:pathLst>
                  <a:path extrusionOk="0" h="1489" w="173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5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30"/>
              <p:cNvSpPr/>
              <p:nvPr/>
            </p:nvSpPr>
            <p:spPr>
              <a:xfrm>
                <a:off x="4438400" y="5245075"/>
                <a:ext cx="43275" cy="37225"/>
              </a:xfrm>
              <a:custGeom>
                <a:rect b="b" l="l" r="r" t="t"/>
                <a:pathLst>
                  <a:path extrusionOk="0" h="1489" w="1731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30"/>
              <p:cNvSpPr/>
              <p:nvPr/>
            </p:nvSpPr>
            <p:spPr>
              <a:xfrm>
                <a:off x="4067575" y="5245075"/>
                <a:ext cx="43050" cy="37225"/>
              </a:xfrm>
              <a:custGeom>
                <a:rect b="b" l="l" r="r" t="t"/>
                <a:pathLst>
                  <a:path extrusionOk="0" h="1489" w="1722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1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30"/>
              <p:cNvSpPr/>
              <p:nvPr/>
            </p:nvSpPr>
            <p:spPr>
              <a:xfrm>
                <a:off x="4522100" y="5245075"/>
                <a:ext cx="42575" cy="37225"/>
              </a:xfrm>
              <a:custGeom>
                <a:rect b="b" l="l" r="r" t="t"/>
                <a:pathLst>
                  <a:path extrusionOk="0" h="1489" w="1703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88"/>
                      <a:pt x="726" y="1488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30"/>
              <p:cNvSpPr/>
              <p:nvPr/>
            </p:nvSpPr>
            <p:spPr>
              <a:xfrm>
                <a:off x="4289850" y="5245075"/>
                <a:ext cx="43275" cy="37225"/>
              </a:xfrm>
              <a:custGeom>
                <a:rect b="b" l="l" r="r" t="t"/>
                <a:pathLst>
                  <a:path extrusionOk="0" h="1489" w="1731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30"/>
              <p:cNvSpPr/>
              <p:nvPr/>
            </p:nvSpPr>
            <p:spPr>
              <a:xfrm>
                <a:off x="4061775" y="5324125"/>
                <a:ext cx="43275" cy="36650"/>
              </a:xfrm>
              <a:custGeom>
                <a:rect b="b" l="l" r="r" t="t"/>
                <a:pathLst>
                  <a:path extrusionOk="0" h="1466" w="1731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30"/>
              <p:cNvSpPr/>
              <p:nvPr/>
            </p:nvSpPr>
            <p:spPr>
              <a:xfrm>
                <a:off x="4142675" y="5324125"/>
                <a:ext cx="43275" cy="36650"/>
              </a:xfrm>
              <a:custGeom>
                <a:rect b="b" l="l" r="r" t="t"/>
                <a:pathLst>
                  <a:path extrusionOk="0" h="1466" w="1731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30"/>
              <p:cNvSpPr/>
              <p:nvPr/>
            </p:nvSpPr>
            <p:spPr>
              <a:xfrm>
                <a:off x="4223600" y="5324125"/>
                <a:ext cx="43250" cy="36650"/>
              </a:xfrm>
              <a:custGeom>
                <a:rect b="b" l="l" r="r" t="t"/>
                <a:pathLst>
                  <a:path extrusionOk="0" h="1466" w="1730">
                    <a:moveTo>
                      <a:pt x="1004" y="0"/>
                    </a:moveTo>
                    <a:cubicBezTo>
                      <a:pt x="335" y="0"/>
                      <a:pt x="0" y="781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30"/>
              <p:cNvSpPr/>
              <p:nvPr/>
            </p:nvSpPr>
            <p:spPr>
              <a:xfrm>
                <a:off x="4305200" y="5324125"/>
                <a:ext cx="42575" cy="36650"/>
              </a:xfrm>
              <a:custGeom>
                <a:rect b="b" l="l" r="r" t="t"/>
                <a:pathLst>
                  <a:path extrusionOk="0" h="1466" w="1703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30"/>
              <p:cNvSpPr/>
              <p:nvPr/>
            </p:nvSpPr>
            <p:spPr>
              <a:xfrm>
                <a:off x="4932925" y="5324125"/>
                <a:ext cx="43275" cy="36650"/>
              </a:xfrm>
              <a:custGeom>
                <a:rect b="b" l="l" r="r" t="t"/>
                <a:pathLst>
                  <a:path extrusionOk="0" h="1466" w="1731">
                    <a:moveTo>
                      <a:pt x="1005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30"/>
              <p:cNvSpPr/>
              <p:nvPr/>
            </p:nvSpPr>
            <p:spPr>
              <a:xfrm>
                <a:off x="5015925" y="5324125"/>
                <a:ext cx="42575" cy="36650"/>
              </a:xfrm>
              <a:custGeom>
                <a:rect b="b" l="l" r="r" t="t"/>
                <a:pathLst>
                  <a:path extrusionOk="0" h="1466" w="1703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30"/>
              <p:cNvSpPr/>
              <p:nvPr/>
            </p:nvSpPr>
            <p:spPr>
              <a:xfrm>
                <a:off x="4386100" y="5324125"/>
                <a:ext cx="43275" cy="36650"/>
              </a:xfrm>
              <a:custGeom>
                <a:rect b="b" l="l" r="r" t="t"/>
                <a:pathLst>
                  <a:path extrusionOk="0" h="1466" w="1731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30"/>
              <p:cNvSpPr/>
              <p:nvPr/>
            </p:nvSpPr>
            <p:spPr>
              <a:xfrm>
                <a:off x="4784350" y="5324125"/>
                <a:ext cx="42575" cy="36650"/>
              </a:xfrm>
              <a:custGeom>
                <a:rect b="b" l="l" r="r" t="t"/>
                <a:pathLst>
                  <a:path extrusionOk="0" h="1466" w="1703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0"/>
                      <a:pt x="786" y="1466"/>
                      <a:pt x="967" y="1466"/>
                    </a:cubicBezTo>
                    <a:cubicBezTo>
                      <a:pt x="1345" y="1466"/>
                      <a:pt x="1703" y="1179"/>
                      <a:pt x="1703" y="725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30"/>
              <p:cNvSpPr/>
              <p:nvPr/>
            </p:nvSpPr>
            <p:spPr>
              <a:xfrm>
                <a:off x="4467000" y="5324125"/>
                <a:ext cx="43275" cy="36650"/>
              </a:xfrm>
              <a:custGeom>
                <a:rect b="b" l="l" r="r" t="t"/>
                <a:pathLst>
                  <a:path extrusionOk="0" h="1466" w="1731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30"/>
              <p:cNvSpPr/>
              <p:nvPr/>
            </p:nvSpPr>
            <p:spPr>
              <a:xfrm>
                <a:off x="4547925" y="5324125"/>
                <a:ext cx="43250" cy="36650"/>
              </a:xfrm>
              <a:custGeom>
                <a:rect b="b" l="l" r="r" t="t"/>
                <a:pathLst>
                  <a:path extrusionOk="0" h="1466" w="1730">
                    <a:moveTo>
                      <a:pt x="977" y="0"/>
                    </a:moveTo>
                    <a:cubicBezTo>
                      <a:pt x="335" y="0"/>
                      <a:pt x="0" y="781"/>
                      <a:pt x="446" y="1256"/>
                    </a:cubicBezTo>
                    <a:cubicBezTo>
                      <a:pt x="600" y="1400"/>
                      <a:pt x="785" y="1466"/>
                      <a:pt x="967" y="1466"/>
                    </a:cubicBezTo>
                    <a:cubicBezTo>
                      <a:pt x="1347" y="1466"/>
                      <a:pt x="1711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30"/>
              <p:cNvSpPr/>
              <p:nvPr/>
            </p:nvSpPr>
            <p:spPr>
              <a:xfrm>
                <a:off x="4712525" y="5324125"/>
                <a:ext cx="43250" cy="36650"/>
              </a:xfrm>
              <a:custGeom>
                <a:rect b="b" l="l" r="r" t="t"/>
                <a:pathLst>
                  <a:path extrusionOk="0" h="1466" w="1730">
                    <a:moveTo>
                      <a:pt x="977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30"/>
              <p:cNvSpPr/>
              <p:nvPr/>
            </p:nvSpPr>
            <p:spPr>
              <a:xfrm>
                <a:off x="5082875" y="5324125"/>
                <a:ext cx="43275" cy="36650"/>
              </a:xfrm>
              <a:custGeom>
                <a:rect b="b" l="l" r="r" t="t"/>
                <a:pathLst>
                  <a:path extrusionOk="0" h="1466" w="1731">
                    <a:moveTo>
                      <a:pt x="1005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30"/>
              <p:cNvSpPr/>
              <p:nvPr/>
            </p:nvSpPr>
            <p:spPr>
              <a:xfrm>
                <a:off x="4629525" y="5324125"/>
                <a:ext cx="42575" cy="36650"/>
              </a:xfrm>
              <a:custGeom>
                <a:rect b="b" l="l" r="r" t="t"/>
                <a:pathLst>
                  <a:path extrusionOk="0" h="1466" w="1703">
                    <a:moveTo>
                      <a:pt x="977" y="0"/>
                    </a:moveTo>
                    <a:cubicBezTo>
                      <a:pt x="307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30"/>
              <p:cNvSpPr/>
              <p:nvPr/>
            </p:nvSpPr>
            <p:spPr>
              <a:xfrm>
                <a:off x="4861775" y="5324125"/>
                <a:ext cx="43275" cy="36650"/>
              </a:xfrm>
              <a:custGeom>
                <a:rect b="b" l="l" r="r" t="t"/>
                <a:pathLst>
                  <a:path extrusionOk="0" h="1466" w="1731">
                    <a:moveTo>
                      <a:pt x="977" y="0"/>
                    </a:moveTo>
                    <a:cubicBezTo>
                      <a:pt x="335" y="0"/>
                      <a:pt x="1" y="781"/>
                      <a:pt x="447" y="1256"/>
                    </a:cubicBezTo>
                    <a:cubicBezTo>
                      <a:pt x="600" y="1400"/>
                      <a:pt x="786" y="1466"/>
                      <a:pt x="968" y="1466"/>
                    </a:cubicBezTo>
                    <a:cubicBezTo>
                      <a:pt x="1348" y="1466"/>
                      <a:pt x="1711" y="1179"/>
                      <a:pt x="1730" y="725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30"/>
              <p:cNvSpPr/>
              <p:nvPr/>
            </p:nvSpPr>
            <p:spPr>
              <a:xfrm>
                <a:off x="5221675" y="4070050"/>
                <a:ext cx="244850" cy="403875"/>
              </a:xfrm>
              <a:custGeom>
                <a:rect b="b" l="l" r="r" t="t"/>
                <a:pathLst>
                  <a:path extrusionOk="0" h="16155" w="9794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30"/>
              <p:cNvSpPr/>
              <p:nvPr/>
            </p:nvSpPr>
            <p:spPr>
              <a:xfrm>
                <a:off x="5221675" y="3579025"/>
                <a:ext cx="244850" cy="404575"/>
              </a:xfrm>
              <a:custGeom>
                <a:rect b="b" l="l" r="r" t="t"/>
                <a:pathLst>
                  <a:path extrusionOk="0" h="16183" w="9794">
                    <a:moveTo>
                      <a:pt x="9793" y="1"/>
                    </a:moveTo>
                    <a:lnTo>
                      <a:pt x="0" y="29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30"/>
              <p:cNvSpPr/>
              <p:nvPr/>
            </p:nvSpPr>
            <p:spPr>
              <a:xfrm>
                <a:off x="5221675" y="4564575"/>
                <a:ext cx="244850" cy="403850"/>
              </a:xfrm>
              <a:custGeom>
                <a:rect b="b" l="l" r="r" t="t"/>
                <a:pathLst>
                  <a:path extrusionOk="0" h="16154" w="9794">
                    <a:moveTo>
                      <a:pt x="9793" y="0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30"/>
              <p:cNvSpPr/>
              <p:nvPr/>
            </p:nvSpPr>
            <p:spPr>
              <a:xfrm>
                <a:off x="5221675" y="5065350"/>
                <a:ext cx="244850" cy="404575"/>
              </a:xfrm>
              <a:custGeom>
                <a:rect b="b" l="l" r="r" t="t"/>
                <a:pathLst>
                  <a:path extrusionOk="0" h="16183" w="9794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30"/>
              <p:cNvSpPr/>
              <p:nvPr/>
            </p:nvSpPr>
            <p:spPr>
              <a:xfrm>
                <a:off x="3607725" y="3576250"/>
                <a:ext cx="1625825" cy="403150"/>
              </a:xfrm>
              <a:custGeom>
                <a:rect b="b" l="l" r="r" t="t"/>
                <a:pathLst>
                  <a:path extrusionOk="0" h="16126" w="65033">
                    <a:moveTo>
                      <a:pt x="0" y="0"/>
                    </a:moveTo>
                    <a:lnTo>
                      <a:pt x="0" y="16126"/>
                    </a:lnTo>
                    <a:lnTo>
                      <a:pt x="65033" y="16126"/>
                    </a:lnTo>
                    <a:lnTo>
                      <a:pt x="65033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30"/>
              <p:cNvSpPr/>
              <p:nvPr/>
            </p:nvSpPr>
            <p:spPr>
              <a:xfrm>
                <a:off x="3679550" y="3659250"/>
                <a:ext cx="320175" cy="49525"/>
              </a:xfrm>
              <a:custGeom>
                <a:rect b="b" l="l" r="r" t="t"/>
                <a:pathLst>
                  <a:path extrusionOk="0" h="1981" w="12807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30"/>
              <p:cNvSpPr/>
              <p:nvPr/>
            </p:nvSpPr>
            <p:spPr>
              <a:xfrm>
                <a:off x="3679550" y="3743625"/>
                <a:ext cx="320175" cy="49550"/>
              </a:xfrm>
              <a:custGeom>
                <a:rect b="b" l="l" r="r" t="t"/>
                <a:pathLst>
                  <a:path extrusionOk="0" h="1982" w="12807">
                    <a:moveTo>
                      <a:pt x="1" y="1"/>
                    </a:moveTo>
                    <a:lnTo>
                      <a:pt x="1" y="1982"/>
                    </a:lnTo>
                    <a:lnTo>
                      <a:pt x="12807" y="1982"/>
                    </a:lnTo>
                    <a:lnTo>
                      <a:pt x="1280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30"/>
              <p:cNvSpPr/>
              <p:nvPr/>
            </p:nvSpPr>
            <p:spPr>
              <a:xfrm>
                <a:off x="3679550" y="3831525"/>
                <a:ext cx="320175" cy="49525"/>
              </a:xfrm>
              <a:custGeom>
                <a:rect b="b" l="l" r="r" t="t"/>
                <a:pathLst>
                  <a:path extrusionOk="0" h="1981" w="12807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30"/>
              <p:cNvSpPr/>
              <p:nvPr/>
            </p:nvSpPr>
            <p:spPr>
              <a:xfrm>
                <a:off x="4083400" y="36704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30"/>
              <p:cNvSpPr/>
              <p:nvPr/>
            </p:nvSpPr>
            <p:spPr>
              <a:xfrm>
                <a:off x="4164300" y="36704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977" y="0"/>
                    </a:moveTo>
                    <a:cubicBezTo>
                      <a:pt x="335" y="0"/>
                      <a:pt x="1" y="809"/>
                      <a:pt x="447" y="1256"/>
                    </a:cubicBezTo>
                    <a:cubicBezTo>
                      <a:pt x="602" y="1411"/>
                      <a:pt x="792" y="1479"/>
                      <a:pt x="978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30"/>
              <p:cNvSpPr/>
              <p:nvPr/>
            </p:nvSpPr>
            <p:spPr>
              <a:xfrm>
                <a:off x="4245900" y="3670400"/>
                <a:ext cx="42575" cy="37000"/>
              </a:xfrm>
              <a:custGeom>
                <a:rect b="b" l="l" r="r" t="t"/>
                <a:pathLst>
                  <a:path extrusionOk="0" h="1480" w="1703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30"/>
              <p:cNvSpPr/>
              <p:nvPr/>
            </p:nvSpPr>
            <p:spPr>
              <a:xfrm>
                <a:off x="4326825" y="3670400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30"/>
              <p:cNvSpPr/>
              <p:nvPr/>
            </p:nvSpPr>
            <p:spPr>
              <a:xfrm>
                <a:off x="4954550" y="3670400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1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30"/>
              <p:cNvSpPr/>
              <p:nvPr/>
            </p:nvSpPr>
            <p:spPr>
              <a:xfrm>
                <a:off x="5037550" y="3670400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2" y="1479"/>
                    </a:cubicBezTo>
                    <a:cubicBezTo>
                      <a:pt x="1350" y="1479"/>
                      <a:pt x="1711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30"/>
              <p:cNvSpPr/>
              <p:nvPr/>
            </p:nvSpPr>
            <p:spPr>
              <a:xfrm>
                <a:off x="4407725" y="36704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30"/>
              <p:cNvSpPr/>
              <p:nvPr/>
            </p:nvSpPr>
            <p:spPr>
              <a:xfrm>
                <a:off x="4805975" y="3670400"/>
                <a:ext cx="42575" cy="37000"/>
              </a:xfrm>
              <a:custGeom>
                <a:rect b="b" l="l" r="r" t="t"/>
                <a:pathLst>
                  <a:path extrusionOk="0" h="1480" w="1703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30"/>
              <p:cNvSpPr/>
              <p:nvPr/>
            </p:nvSpPr>
            <p:spPr>
              <a:xfrm>
                <a:off x="4488625" y="36704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1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30"/>
              <p:cNvSpPr/>
              <p:nvPr/>
            </p:nvSpPr>
            <p:spPr>
              <a:xfrm>
                <a:off x="4569525" y="36704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4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30"/>
              <p:cNvSpPr/>
              <p:nvPr/>
            </p:nvSpPr>
            <p:spPr>
              <a:xfrm>
                <a:off x="4734150" y="3670400"/>
                <a:ext cx="43250" cy="37000"/>
              </a:xfrm>
              <a:custGeom>
                <a:rect b="b" l="l" r="r" t="t"/>
                <a:pathLst>
                  <a:path extrusionOk="0" h="1480" w="173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30"/>
              <p:cNvSpPr/>
              <p:nvPr/>
            </p:nvSpPr>
            <p:spPr>
              <a:xfrm>
                <a:off x="5104500" y="36704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1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30"/>
              <p:cNvSpPr/>
              <p:nvPr/>
            </p:nvSpPr>
            <p:spPr>
              <a:xfrm>
                <a:off x="4651150" y="3670400"/>
                <a:ext cx="42550" cy="37000"/>
              </a:xfrm>
              <a:custGeom>
                <a:rect b="b" l="l" r="r" t="t"/>
                <a:pathLst>
                  <a:path extrusionOk="0" h="1480" w="1702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4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30"/>
              <p:cNvSpPr/>
              <p:nvPr/>
            </p:nvSpPr>
            <p:spPr>
              <a:xfrm>
                <a:off x="4882700" y="3670400"/>
                <a:ext cx="43275" cy="37000"/>
              </a:xfrm>
              <a:custGeom>
                <a:rect b="b" l="l" r="r" t="t"/>
                <a:pathLst>
                  <a:path extrusionOk="0" h="1480" w="1731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30"/>
              <p:cNvSpPr/>
              <p:nvPr/>
            </p:nvSpPr>
            <p:spPr>
              <a:xfrm>
                <a:off x="5110775" y="3759450"/>
                <a:ext cx="43275" cy="36525"/>
              </a:xfrm>
              <a:custGeom>
                <a:rect b="b" l="l" r="r" t="t"/>
                <a:pathLst>
                  <a:path extrusionOk="0" h="1461" w="1731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30"/>
              <p:cNvSpPr/>
              <p:nvPr/>
            </p:nvSpPr>
            <p:spPr>
              <a:xfrm>
                <a:off x="5029875" y="3759300"/>
                <a:ext cx="43275" cy="36675"/>
              </a:xfrm>
              <a:custGeom>
                <a:rect b="b" l="l" r="r" t="t"/>
                <a:pathLst>
                  <a:path extrusionOk="0" h="1467" w="1731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26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30"/>
              <p:cNvSpPr/>
              <p:nvPr/>
            </p:nvSpPr>
            <p:spPr>
              <a:xfrm>
                <a:off x="4948975" y="3759450"/>
                <a:ext cx="43250" cy="36525"/>
              </a:xfrm>
              <a:custGeom>
                <a:rect b="b" l="l" r="r" t="t"/>
                <a:pathLst>
                  <a:path extrusionOk="0" h="1461" w="1730">
                    <a:moveTo>
                      <a:pt x="748" y="1"/>
                    </a:moveTo>
                    <a:cubicBezTo>
                      <a:pt x="365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25" y="1460"/>
                    </a:cubicBezTo>
                    <a:cubicBezTo>
                      <a:pt x="1395" y="1460"/>
                      <a:pt x="1730" y="679"/>
                      <a:pt x="1255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30"/>
              <p:cNvSpPr/>
              <p:nvPr/>
            </p:nvSpPr>
            <p:spPr>
              <a:xfrm>
                <a:off x="4868050" y="3759450"/>
                <a:ext cx="42575" cy="36525"/>
              </a:xfrm>
              <a:custGeom>
                <a:rect b="b" l="l" r="r" t="t"/>
                <a:pathLst>
                  <a:path extrusionOk="0" h="1461" w="1703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30"/>
              <p:cNvSpPr/>
              <p:nvPr/>
            </p:nvSpPr>
            <p:spPr>
              <a:xfrm>
                <a:off x="4239625" y="3759300"/>
                <a:ext cx="43275" cy="36675"/>
              </a:xfrm>
              <a:custGeom>
                <a:rect b="b" l="l" r="r" t="t"/>
                <a:pathLst>
                  <a:path extrusionOk="0" h="1467" w="1731">
                    <a:moveTo>
                      <a:pt x="749" y="1"/>
                    </a:moveTo>
                    <a:cubicBezTo>
                      <a:pt x="371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0" y="685"/>
                      <a:pt x="1256" y="211"/>
                    </a:cubicBezTo>
                    <a:cubicBezTo>
                      <a:pt x="1112" y="66"/>
                      <a:pt x="930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30"/>
              <p:cNvSpPr/>
              <p:nvPr/>
            </p:nvSpPr>
            <p:spPr>
              <a:xfrm>
                <a:off x="4157325" y="3759450"/>
                <a:ext cx="42575" cy="36525"/>
              </a:xfrm>
              <a:custGeom>
                <a:rect b="b" l="l" r="r" t="t"/>
                <a:pathLst>
                  <a:path extrusionOk="0" h="1461" w="1703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30"/>
              <p:cNvSpPr/>
              <p:nvPr/>
            </p:nvSpPr>
            <p:spPr>
              <a:xfrm>
                <a:off x="4786450" y="3759450"/>
                <a:ext cx="43275" cy="36525"/>
              </a:xfrm>
              <a:custGeom>
                <a:rect b="b" l="l" r="r" t="t"/>
                <a:pathLst>
                  <a:path extrusionOk="0" h="1461" w="1731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30"/>
              <p:cNvSpPr/>
              <p:nvPr/>
            </p:nvSpPr>
            <p:spPr>
              <a:xfrm>
                <a:off x="4388900" y="3759450"/>
                <a:ext cx="42550" cy="36525"/>
              </a:xfrm>
              <a:custGeom>
                <a:rect b="b" l="l" r="r" t="t"/>
                <a:pathLst>
                  <a:path extrusionOk="0" h="1461" w="1702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30"/>
              <p:cNvSpPr/>
              <p:nvPr/>
            </p:nvSpPr>
            <p:spPr>
              <a:xfrm>
                <a:off x="4705550" y="3759300"/>
                <a:ext cx="43250" cy="36675"/>
              </a:xfrm>
              <a:custGeom>
                <a:rect b="b" l="l" r="r" t="t"/>
                <a:pathLst>
                  <a:path extrusionOk="0" h="1467" w="173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54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30"/>
              <p:cNvSpPr/>
              <p:nvPr/>
            </p:nvSpPr>
            <p:spPr>
              <a:xfrm>
                <a:off x="4624625" y="3759450"/>
                <a:ext cx="43275" cy="36525"/>
              </a:xfrm>
              <a:custGeom>
                <a:rect b="b" l="l" r="r" t="t"/>
                <a:pathLst>
                  <a:path extrusionOk="0" h="1461" w="1731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60"/>
                      <a:pt x="726" y="1460"/>
                    </a:cubicBezTo>
                    <a:cubicBezTo>
                      <a:pt x="1396" y="1460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30"/>
              <p:cNvSpPr/>
              <p:nvPr/>
            </p:nvSpPr>
            <p:spPr>
              <a:xfrm>
                <a:off x="4460025" y="3759300"/>
                <a:ext cx="43275" cy="36675"/>
              </a:xfrm>
              <a:custGeom>
                <a:rect b="b" l="l" r="r" t="t"/>
                <a:pathLst>
                  <a:path extrusionOk="0" h="1467" w="1731">
                    <a:moveTo>
                      <a:pt x="737" y="1"/>
                    </a:moveTo>
                    <a:cubicBezTo>
                      <a:pt x="358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1" y="685"/>
                      <a:pt x="1256" y="211"/>
                    </a:cubicBezTo>
                    <a:cubicBezTo>
                      <a:pt x="1103" y="66"/>
                      <a:pt x="917" y="1"/>
                      <a:pt x="73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30"/>
              <p:cNvSpPr/>
              <p:nvPr/>
            </p:nvSpPr>
            <p:spPr>
              <a:xfrm>
                <a:off x="4089675" y="3759450"/>
                <a:ext cx="43275" cy="36525"/>
              </a:xfrm>
              <a:custGeom>
                <a:rect b="b" l="l" r="r" t="t"/>
                <a:pathLst>
                  <a:path extrusionOk="0" h="1461" w="1731">
                    <a:moveTo>
                      <a:pt x="761" y="1"/>
                    </a:moveTo>
                    <a:cubicBezTo>
                      <a:pt x="379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30"/>
              <p:cNvSpPr/>
              <p:nvPr/>
            </p:nvSpPr>
            <p:spPr>
              <a:xfrm>
                <a:off x="4543725" y="3759450"/>
                <a:ext cx="42575" cy="36525"/>
              </a:xfrm>
              <a:custGeom>
                <a:rect b="b" l="l" r="r" t="t"/>
                <a:pathLst>
                  <a:path extrusionOk="0" h="1461" w="1703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26" y="1460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30"/>
              <p:cNvSpPr/>
              <p:nvPr/>
            </p:nvSpPr>
            <p:spPr>
              <a:xfrm>
                <a:off x="4312175" y="3759450"/>
                <a:ext cx="42575" cy="36525"/>
              </a:xfrm>
              <a:custGeom>
                <a:rect b="b" l="l" r="r" t="t"/>
                <a:pathLst>
                  <a:path extrusionOk="0" h="1461" w="1703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30"/>
              <p:cNvSpPr/>
              <p:nvPr/>
            </p:nvSpPr>
            <p:spPr>
              <a:xfrm>
                <a:off x="4083400" y="38378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30"/>
              <p:cNvSpPr/>
              <p:nvPr/>
            </p:nvSpPr>
            <p:spPr>
              <a:xfrm>
                <a:off x="4164300" y="38378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0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30"/>
              <p:cNvSpPr/>
              <p:nvPr/>
            </p:nvSpPr>
            <p:spPr>
              <a:xfrm>
                <a:off x="4245900" y="3837800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30"/>
              <p:cNvSpPr/>
              <p:nvPr/>
            </p:nvSpPr>
            <p:spPr>
              <a:xfrm>
                <a:off x="4326825" y="3837800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977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30"/>
              <p:cNvSpPr/>
              <p:nvPr/>
            </p:nvSpPr>
            <p:spPr>
              <a:xfrm>
                <a:off x="4954550" y="3837800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30"/>
              <p:cNvSpPr/>
              <p:nvPr/>
            </p:nvSpPr>
            <p:spPr>
              <a:xfrm>
                <a:off x="5037550" y="3837800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0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30"/>
              <p:cNvSpPr/>
              <p:nvPr/>
            </p:nvSpPr>
            <p:spPr>
              <a:xfrm>
                <a:off x="4407725" y="38378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30"/>
              <p:cNvSpPr/>
              <p:nvPr/>
            </p:nvSpPr>
            <p:spPr>
              <a:xfrm>
                <a:off x="4805975" y="3837800"/>
                <a:ext cx="42575" cy="36975"/>
              </a:xfrm>
              <a:custGeom>
                <a:rect b="b" l="l" r="r" t="t"/>
                <a:pathLst>
                  <a:path extrusionOk="0" h="1479" w="1703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30"/>
              <p:cNvSpPr/>
              <p:nvPr/>
            </p:nvSpPr>
            <p:spPr>
              <a:xfrm>
                <a:off x="4488625" y="38378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30"/>
              <p:cNvSpPr/>
              <p:nvPr/>
            </p:nvSpPr>
            <p:spPr>
              <a:xfrm>
                <a:off x="4569525" y="38378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3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30"/>
              <p:cNvSpPr/>
              <p:nvPr/>
            </p:nvSpPr>
            <p:spPr>
              <a:xfrm>
                <a:off x="4734150" y="3837800"/>
                <a:ext cx="43250" cy="36975"/>
              </a:xfrm>
              <a:custGeom>
                <a:rect b="b" l="l" r="r" t="t"/>
                <a:pathLst>
                  <a:path extrusionOk="0" h="1479" w="173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5104500" y="38378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0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4651150" y="3837800"/>
                <a:ext cx="42550" cy="36975"/>
              </a:xfrm>
              <a:custGeom>
                <a:rect b="b" l="l" r="r" t="t"/>
                <a:pathLst>
                  <a:path extrusionOk="0" h="1479" w="1702">
                    <a:moveTo>
                      <a:pt x="977" y="0"/>
                    </a:moveTo>
                    <a:cubicBezTo>
                      <a:pt x="307" y="0"/>
                      <a:pt x="0" y="809"/>
                      <a:pt x="447" y="1256"/>
                    </a:cubicBezTo>
                    <a:cubicBezTo>
                      <a:pt x="601" y="1410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4882700" y="3837800"/>
                <a:ext cx="43275" cy="36975"/>
              </a:xfrm>
              <a:custGeom>
                <a:rect b="b" l="l" r="r" t="t"/>
                <a:pathLst>
                  <a:path extrusionOk="0" h="1479" w="1731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5107300" y="2816000"/>
                <a:ext cx="679350" cy="1002625"/>
              </a:xfrm>
              <a:custGeom>
                <a:rect b="b" l="l" r="r" t="t"/>
                <a:pathLst>
                  <a:path extrusionOk="0" h="40105" w="27174">
                    <a:moveTo>
                      <a:pt x="0" y="0"/>
                    </a:moveTo>
                    <a:lnTo>
                      <a:pt x="530" y="28"/>
                    </a:lnTo>
                    <a:lnTo>
                      <a:pt x="2678" y="56"/>
                    </a:lnTo>
                    <a:lnTo>
                      <a:pt x="10490" y="167"/>
                    </a:lnTo>
                    <a:lnTo>
                      <a:pt x="15875" y="223"/>
                    </a:lnTo>
                    <a:cubicBezTo>
                      <a:pt x="16184" y="237"/>
                      <a:pt x="16498" y="240"/>
                      <a:pt x="16817" y="240"/>
                    </a:cubicBezTo>
                    <a:cubicBezTo>
                      <a:pt x="17139" y="240"/>
                      <a:pt x="17464" y="237"/>
                      <a:pt x="17793" y="237"/>
                    </a:cubicBezTo>
                    <a:cubicBezTo>
                      <a:pt x="19170" y="237"/>
                      <a:pt x="20595" y="297"/>
                      <a:pt x="21957" y="921"/>
                    </a:cubicBezTo>
                    <a:cubicBezTo>
                      <a:pt x="24021" y="1813"/>
                      <a:pt x="25667" y="3543"/>
                      <a:pt x="26420" y="5691"/>
                    </a:cubicBezTo>
                    <a:cubicBezTo>
                      <a:pt x="26616" y="6249"/>
                      <a:pt x="26755" y="6835"/>
                      <a:pt x="26839" y="7421"/>
                    </a:cubicBezTo>
                    <a:cubicBezTo>
                      <a:pt x="26895" y="8007"/>
                      <a:pt x="26923" y="8621"/>
                      <a:pt x="26895" y="9235"/>
                    </a:cubicBezTo>
                    <a:lnTo>
                      <a:pt x="26895" y="12973"/>
                    </a:lnTo>
                    <a:lnTo>
                      <a:pt x="26895" y="27174"/>
                    </a:lnTo>
                    <a:cubicBezTo>
                      <a:pt x="26867" y="28262"/>
                      <a:pt x="26923" y="29322"/>
                      <a:pt x="26867" y="30354"/>
                    </a:cubicBezTo>
                    <a:cubicBezTo>
                      <a:pt x="26839" y="31331"/>
                      <a:pt x="26644" y="32307"/>
                      <a:pt x="26281" y="33256"/>
                    </a:cubicBezTo>
                    <a:cubicBezTo>
                      <a:pt x="25165" y="36380"/>
                      <a:pt x="22598" y="38752"/>
                      <a:pt x="19390" y="39617"/>
                    </a:cubicBezTo>
                    <a:cubicBezTo>
                      <a:pt x="18393" y="39872"/>
                      <a:pt x="17396" y="40011"/>
                      <a:pt x="16378" y="40011"/>
                    </a:cubicBezTo>
                    <a:cubicBezTo>
                      <a:pt x="16285" y="40011"/>
                      <a:pt x="16191" y="40010"/>
                      <a:pt x="16098" y="40007"/>
                    </a:cubicBezTo>
                    <a:lnTo>
                      <a:pt x="13950" y="40035"/>
                    </a:lnTo>
                    <a:lnTo>
                      <a:pt x="13224" y="40035"/>
                    </a:lnTo>
                    <a:lnTo>
                      <a:pt x="13419" y="40063"/>
                    </a:lnTo>
                    <a:lnTo>
                      <a:pt x="13977" y="40063"/>
                    </a:lnTo>
                    <a:lnTo>
                      <a:pt x="16098" y="40091"/>
                    </a:lnTo>
                    <a:cubicBezTo>
                      <a:pt x="16284" y="40100"/>
                      <a:pt x="16471" y="40105"/>
                      <a:pt x="16658" y="40105"/>
                    </a:cubicBezTo>
                    <a:cubicBezTo>
                      <a:pt x="17593" y="40105"/>
                      <a:pt x="18539" y="39989"/>
                      <a:pt x="19446" y="39756"/>
                    </a:cubicBezTo>
                    <a:cubicBezTo>
                      <a:pt x="22710" y="38891"/>
                      <a:pt x="25360" y="36464"/>
                      <a:pt x="26504" y="33312"/>
                    </a:cubicBezTo>
                    <a:cubicBezTo>
                      <a:pt x="26867" y="32363"/>
                      <a:pt x="27090" y="31359"/>
                      <a:pt x="27118" y="30326"/>
                    </a:cubicBezTo>
                    <a:cubicBezTo>
                      <a:pt x="27174" y="29294"/>
                      <a:pt x="27146" y="28234"/>
                      <a:pt x="27174" y="27146"/>
                    </a:cubicBezTo>
                    <a:lnTo>
                      <a:pt x="27174" y="12945"/>
                    </a:lnTo>
                    <a:lnTo>
                      <a:pt x="27174" y="9235"/>
                    </a:lnTo>
                    <a:cubicBezTo>
                      <a:pt x="27174" y="8593"/>
                      <a:pt x="27146" y="7979"/>
                      <a:pt x="27090" y="7393"/>
                    </a:cubicBezTo>
                    <a:cubicBezTo>
                      <a:pt x="27006" y="6779"/>
                      <a:pt x="26867" y="6194"/>
                      <a:pt x="26671" y="5608"/>
                    </a:cubicBezTo>
                    <a:cubicBezTo>
                      <a:pt x="25862" y="3404"/>
                      <a:pt x="24188" y="1618"/>
                      <a:pt x="22040" y="697"/>
                    </a:cubicBezTo>
                    <a:cubicBezTo>
                      <a:pt x="21036" y="279"/>
                      <a:pt x="19976" y="28"/>
                      <a:pt x="18888" y="28"/>
                    </a:cubicBezTo>
                    <a:lnTo>
                      <a:pt x="158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5126825" y="3240750"/>
                <a:ext cx="289475" cy="278325"/>
              </a:xfrm>
              <a:custGeom>
                <a:rect b="b" l="l" r="r" t="t"/>
                <a:pathLst>
                  <a:path extrusionOk="0" h="11133" w="11579">
                    <a:moveTo>
                      <a:pt x="6724" y="1"/>
                    </a:moveTo>
                    <a:lnTo>
                      <a:pt x="0" y="5943"/>
                    </a:lnTo>
                    <a:lnTo>
                      <a:pt x="3990" y="11132"/>
                    </a:lnTo>
                    <a:lnTo>
                      <a:pt x="11578" y="7784"/>
                    </a:lnTo>
                    <a:lnTo>
                      <a:pt x="672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5186100" y="3404650"/>
                <a:ext cx="65600" cy="93500"/>
              </a:xfrm>
              <a:custGeom>
                <a:rect b="b" l="l" r="r" t="t"/>
                <a:pathLst>
                  <a:path extrusionOk="0" h="3740" w="2624">
                    <a:moveTo>
                      <a:pt x="1" y="1"/>
                    </a:moveTo>
                    <a:lnTo>
                      <a:pt x="112" y="2568"/>
                    </a:lnTo>
                    <a:lnTo>
                      <a:pt x="2623" y="3739"/>
                    </a:lnTo>
                    <a:lnTo>
                      <a:pt x="2484" y="11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5245400" y="3368400"/>
                <a:ext cx="65575" cy="94175"/>
              </a:xfrm>
              <a:custGeom>
                <a:rect b="b" l="l" r="r" t="t"/>
                <a:pathLst>
                  <a:path extrusionOk="0" h="3767" w="2623">
                    <a:moveTo>
                      <a:pt x="0" y="0"/>
                    </a:moveTo>
                    <a:lnTo>
                      <a:pt x="112" y="2595"/>
                    </a:lnTo>
                    <a:lnTo>
                      <a:pt x="2623" y="3766"/>
                    </a:lnTo>
                    <a:lnTo>
                      <a:pt x="2511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5306075" y="3332825"/>
                <a:ext cx="65575" cy="93475"/>
              </a:xfrm>
              <a:custGeom>
                <a:rect b="b" l="l" r="r" t="t"/>
                <a:pathLst>
                  <a:path extrusionOk="0" h="3739" w="2623">
                    <a:moveTo>
                      <a:pt x="0" y="0"/>
                    </a:moveTo>
                    <a:lnTo>
                      <a:pt x="112" y="2567"/>
                    </a:lnTo>
                    <a:lnTo>
                      <a:pt x="2623" y="3739"/>
                    </a:lnTo>
                    <a:lnTo>
                      <a:pt x="2483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5216100" y="3398975"/>
                <a:ext cx="364775" cy="191925"/>
              </a:xfrm>
              <a:custGeom>
                <a:rect b="b" l="l" r="r" t="t"/>
                <a:pathLst>
                  <a:path extrusionOk="0" h="7677" w="14591">
                    <a:moveTo>
                      <a:pt x="13999" y="0"/>
                    </a:moveTo>
                    <a:cubicBezTo>
                      <a:pt x="12591" y="0"/>
                      <a:pt x="8314" y="1344"/>
                      <a:pt x="8314" y="1344"/>
                    </a:cubicBezTo>
                    <a:lnTo>
                      <a:pt x="7421" y="33"/>
                    </a:lnTo>
                    <a:lnTo>
                      <a:pt x="0" y="4747"/>
                    </a:lnTo>
                    <a:lnTo>
                      <a:pt x="1730" y="7677"/>
                    </a:lnTo>
                    <a:lnTo>
                      <a:pt x="2232" y="7426"/>
                    </a:lnTo>
                    <a:cubicBezTo>
                      <a:pt x="4380" y="6338"/>
                      <a:pt x="13141" y="1679"/>
                      <a:pt x="14285" y="451"/>
                    </a:cubicBezTo>
                    <a:cubicBezTo>
                      <a:pt x="14591" y="125"/>
                      <a:pt x="14428" y="0"/>
                      <a:pt x="1399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5226550" y="3519775"/>
                <a:ext cx="101175" cy="68350"/>
              </a:xfrm>
              <a:custGeom>
                <a:rect b="b" l="l" r="r" t="t"/>
                <a:pathLst>
                  <a:path extrusionOk="0" h="2734" w="4047">
                    <a:moveTo>
                      <a:pt x="1647" y="0"/>
                    </a:moveTo>
                    <a:cubicBezTo>
                      <a:pt x="1058" y="0"/>
                      <a:pt x="479" y="222"/>
                      <a:pt x="1" y="613"/>
                    </a:cubicBezTo>
                    <a:lnTo>
                      <a:pt x="1284" y="2733"/>
                    </a:lnTo>
                    <a:lnTo>
                      <a:pt x="4046" y="1171"/>
                    </a:lnTo>
                    <a:cubicBezTo>
                      <a:pt x="3572" y="585"/>
                      <a:pt x="2902" y="194"/>
                      <a:pt x="2149" y="55"/>
                    </a:cubicBezTo>
                    <a:cubicBezTo>
                      <a:pt x="1982" y="18"/>
                      <a:pt x="1814" y="0"/>
                      <a:pt x="16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5257950" y="3399425"/>
                <a:ext cx="321275" cy="191475"/>
              </a:xfrm>
              <a:custGeom>
                <a:rect b="b" l="l" r="r" t="t"/>
                <a:pathLst>
                  <a:path extrusionOk="0" h="7659" w="12851">
                    <a:moveTo>
                      <a:pt x="12329" y="0"/>
                    </a:moveTo>
                    <a:cubicBezTo>
                      <a:pt x="11580" y="0"/>
                      <a:pt x="10267" y="321"/>
                      <a:pt x="10267" y="321"/>
                    </a:cubicBezTo>
                    <a:cubicBezTo>
                      <a:pt x="9821" y="600"/>
                      <a:pt x="10155" y="1688"/>
                      <a:pt x="10155" y="1688"/>
                    </a:cubicBezTo>
                    <a:lnTo>
                      <a:pt x="0" y="7491"/>
                    </a:lnTo>
                    <a:lnTo>
                      <a:pt x="84" y="7659"/>
                    </a:lnTo>
                    <a:cubicBezTo>
                      <a:pt x="4101" y="5790"/>
                      <a:pt x="12750" y="740"/>
                      <a:pt x="12834" y="210"/>
                    </a:cubicBezTo>
                    <a:cubicBezTo>
                      <a:pt x="12850" y="55"/>
                      <a:pt x="12638" y="0"/>
                      <a:pt x="12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30"/>
              <p:cNvSpPr/>
              <p:nvPr/>
            </p:nvSpPr>
            <p:spPr>
              <a:xfrm>
                <a:off x="5254450" y="3401175"/>
                <a:ext cx="322250" cy="186950"/>
              </a:xfrm>
              <a:custGeom>
                <a:rect b="b" l="l" r="r" t="t"/>
                <a:pathLst>
                  <a:path extrusionOk="0" h="7478" w="12890">
                    <a:moveTo>
                      <a:pt x="12890" y="0"/>
                    </a:moveTo>
                    <a:lnTo>
                      <a:pt x="12890" y="0"/>
                    </a:lnTo>
                    <a:cubicBezTo>
                      <a:pt x="12834" y="28"/>
                      <a:pt x="12778" y="56"/>
                      <a:pt x="12751" y="84"/>
                    </a:cubicBezTo>
                    <a:cubicBezTo>
                      <a:pt x="12806" y="56"/>
                      <a:pt x="12834" y="28"/>
                      <a:pt x="12890" y="0"/>
                    </a:cubicBezTo>
                    <a:close/>
                    <a:moveTo>
                      <a:pt x="12751" y="84"/>
                    </a:moveTo>
                    <a:lnTo>
                      <a:pt x="12388" y="307"/>
                    </a:lnTo>
                    <a:lnTo>
                      <a:pt x="11021" y="1116"/>
                    </a:lnTo>
                    <a:cubicBezTo>
                      <a:pt x="9877" y="1814"/>
                      <a:pt x="8287" y="2790"/>
                      <a:pt x="6501" y="3795"/>
                    </a:cubicBezTo>
                    <a:cubicBezTo>
                      <a:pt x="4716" y="4827"/>
                      <a:pt x="3098" y="5748"/>
                      <a:pt x="1898" y="6389"/>
                    </a:cubicBezTo>
                    <a:lnTo>
                      <a:pt x="503" y="7170"/>
                    </a:lnTo>
                    <a:lnTo>
                      <a:pt x="140" y="7394"/>
                    </a:lnTo>
                    <a:cubicBezTo>
                      <a:pt x="84" y="7421"/>
                      <a:pt x="57" y="7449"/>
                      <a:pt x="1" y="7477"/>
                    </a:cubicBezTo>
                    <a:cubicBezTo>
                      <a:pt x="57" y="7449"/>
                      <a:pt x="112" y="7449"/>
                      <a:pt x="140" y="7421"/>
                    </a:cubicBezTo>
                    <a:lnTo>
                      <a:pt x="531" y="7226"/>
                    </a:lnTo>
                    <a:lnTo>
                      <a:pt x="1954" y="6473"/>
                    </a:lnTo>
                    <a:cubicBezTo>
                      <a:pt x="3153" y="5831"/>
                      <a:pt x="4771" y="4938"/>
                      <a:pt x="6557" y="3906"/>
                    </a:cubicBezTo>
                    <a:cubicBezTo>
                      <a:pt x="8343" y="2874"/>
                      <a:pt x="9933" y="1897"/>
                      <a:pt x="11077" y="1200"/>
                    </a:cubicBezTo>
                    <a:lnTo>
                      <a:pt x="12416" y="335"/>
                    </a:lnTo>
                    <a:lnTo>
                      <a:pt x="12751" y="84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30"/>
              <p:cNvSpPr/>
              <p:nvPr/>
            </p:nvSpPr>
            <p:spPr>
              <a:xfrm>
                <a:off x="5506950" y="3404650"/>
                <a:ext cx="7700" cy="40475"/>
              </a:xfrm>
              <a:custGeom>
                <a:rect b="b" l="l" r="r" t="t"/>
                <a:pathLst>
                  <a:path extrusionOk="0" h="1619" w="308">
                    <a:moveTo>
                      <a:pt x="307" y="1"/>
                    </a:moveTo>
                    <a:cubicBezTo>
                      <a:pt x="112" y="224"/>
                      <a:pt x="28" y="503"/>
                      <a:pt x="28" y="782"/>
                    </a:cubicBezTo>
                    <a:cubicBezTo>
                      <a:pt x="0" y="1089"/>
                      <a:pt x="84" y="1368"/>
                      <a:pt x="251" y="1619"/>
                    </a:cubicBezTo>
                    <a:cubicBezTo>
                      <a:pt x="195" y="1340"/>
                      <a:pt x="140" y="1061"/>
                      <a:pt x="140" y="810"/>
                    </a:cubicBezTo>
                    <a:cubicBezTo>
                      <a:pt x="168" y="531"/>
                      <a:pt x="223" y="252"/>
                      <a:pt x="30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5439275" y="3426975"/>
                <a:ext cx="3525" cy="21650"/>
              </a:xfrm>
              <a:custGeom>
                <a:rect b="b" l="l" r="r" t="t"/>
                <a:pathLst>
                  <a:path extrusionOk="0" h="866" w="141">
                    <a:moveTo>
                      <a:pt x="113" y="1"/>
                    </a:moveTo>
                    <a:cubicBezTo>
                      <a:pt x="29" y="280"/>
                      <a:pt x="1" y="586"/>
                      <a:pt x="57" y="865"/>
                    </a:cubicBezTo>
                    <a:cubicBezTo>
                      <a:pt x="85" y="865"/>
                      <a:pt x="140" y="698"/>
                      <a:pt x="140" y="447"/>
                    </a:cubicBezTo>
                    <a:cubicBezTo>
                      <a:pt x="140" y="196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5420450" y="3432550"/>
                <a:ext cx="7000" cy="17475"/>
              </a:xfrm>
              <a:custGeom>
                <a:rect b="b" l="l" r="r" t="t"/>
                <a:pathLst>
                  <a:path extrusionOk="0" h="699" w="280">
                    <a:moveTo>
                      <a:pt x="252" y="1"/>
                    </a:moveTo>
                    <a:cubicBezTo>
                      <a:pt x="224" y="1"/>
                      <a:pt x="140" y="140"/>
                      <a:pt x="84" y="336"/>
                    </a:cubicBezTo>
                    <a:cubicBezTo>
                      <a:pt x="29" y="559"/>
                      <a:pt x="1" y="670"/>
                      <a:pt x="29" y="698"/>
                    </a:cubicBezTo>
                    <a:cubicBezTo>
                      <a:pt x="56" y="698"/>
                      <a:pt x="112" y="559"/>
                      <a:pt x="168" y="336"/>
                    </a:cubicBezTo>
                    <a:cubicBezTo>
                      <a:pt x="252" y="140"/>
                      <a:pt x="280" y="1"/>
                      <a:pt x="25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5400225" y="3426275"/>
                <a:ext cx="20950" cy="11875"/>
              </a:xfrm>
              <a:custGeom>
                <a:rect b="b" l="l" r="r" t="t"/>
                <a:pathLst>
                  <a:path extrusionOk="0" h="475" w="838">
                    <a:moveTo>
                      <a:pt x="810" y="1"/>
                    </a:moveTo>
                    <a:cubicBezTo>
                      <a:pt x="810" y="1"/>
                      <a:pt x="614" y="57"/>
                      <a:pt x="391" y="196"/>
                    </a:cubicBezTo>
                    <a:cubicBezTo>
                      <a:pt x="168" y="308"/>
                      <a:pt x="1" y="419"/>
                      <a:pt x="29" y="475"/>
                    </a:cubicBezTo>
                    <a:cubicBezTo>
                      <a:pt x="168" y="419"/>
                      <a:pt x="308" y="363"/>
                      <a:pt x="447" y="280"/>
                    </a:cubicBezTo>
                    <a:cubicBezTo>
                      <a:pt x="670" y="168"/>
                      <a:pt x="838" y="29"/>
                      <a:pt x="81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5389775" y="3415125"/>
                <a:ext cx="23725" cy="11875"/>
              </a:xfrm>
              <a:custGeom>
                <a:rect b="b" l="l" r="r" t="t"/>
                <a:pathLst>
                  <a:path extrusionOk="0" h="475" w="949">
                    <a:moveTo>
                      <a:pt x="949" y="0"/>
                    </a:moveTo>
                    <a:lnTo>
                      <a:pt x="949" y="0"/>
                    </a:lnTo>
                    <a:cubicBezTo>
                      <a:pt x="781" y="56"/>
                      <a:pt x="642" y="140"/>
                      <a:pt x="474" y="251"/>
                    </a:cubicBezTo>
                    <a:cubicBezTo>
                      <a:pt x="307" y="307"/>
                      <a:pt x="168" y="363"/>
                      <a:pt x="0" y="475"/>
                    </a:cubicBezTo>
                    <a:cubicBezTo>
                      <a:pt x="195" y="475"/>
                      <a:pt x="363" y="419"/>
                      <a:pt x="530" y="335"/>
                    </a:cubicBezTo>
                    <a:cubicBezTo>
                      <a:pt x="698" y="279"/>
                      <a:pt x="837" y="168"/>
                      <a:pt x="9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30"/>
              <p:cNvSpPr/>
              <p:nvPr/>
            </p:nvSpPr>
            <p:spPr>
              <a:xfrm>
                <a:off x="5437625" y="3394200"/>
                <a:ext cx="30275" cy="36300"/>
              </a:xfrm>
              <a:custGeom>
                <a:rect b="b" l="l" r="r" t="t"/>
                <a:pathLst>
                  <a:path extrusionOk="0" h="1452" w="1211">
                    <a:moveTo>
                      <a:pt x="988" y="112"/>
                    </a:moveTo>
                    <a:cubicBezTo>
                      <a:pt x="1099" y="112"/>
                      <a:pt x="1127" y="224"/>
                      <a:pt x="1071" y="335"/>
                    </a:cubicBezTo>
                    <a:cubicBezTo>
                      <a:pt x="1016" y="419"/>
                      <a:pt x="932" y="530"/>
                      <a:pt x="848" y="614"/>
                    </a:cubicBezTo>
                    <a:cubicBezTo>
                      <a:pt x="737" y="754"/>
                      <a:pt x="597" y="921"/>
                      <a:pt x="458" y="1061"/>
                    </a:cubicBezTo>
                    <a:cubicBezTo>
                      <a:pt x="315" y="1160"/>
                      <a:pt x="194" y="1238"/>
                      <a:pt x="114" y="1290"/>
                    </a:cubicBezTo>
                    <a:lnTo>
                      <a:pt x="114" y="1290"/>
                    </a:lnTo>
                    <a:cubicBezTo>
                      <a:pt x="98" y="1166"/>
                      <a:pt x="103" y="1037"/>
                      <a:pt x="123" y="921"/>
                    </a:cubicBezTo>
                    <a:cubicBezTo>
                      <a:pt x="151" y="726"/>
                      <a:pt x="234" y="558"/>
                      <a:pt x="374" y="391"/>
                    </a:cubicBezTo>
                    <a:cubicBezTo>
                      <a:pt x="541" y="224"/>
                      <a:pt x="764" y="112"/>
                      <a:pt x="988" y="112"/>
                    </a:cubicBezTo>
                    <a:close/>
                    <a:moveTo>
                      <a:pt x="1016" y="0"/>
                    </a:moveTo>
                    <a:cubicBezTo>
                      <a:pt x="513" y="28"/>
                      <a:pt x="123" y="419"/>
                      <a:pt x="39" y="893"/>
                    </a:cubicBezTo>
                    <a:cubicBezTo>
                      <a:pt x="39" y="1033"/>
                      <a:pt x="39" y="1200"/>
                      <a:pt x="67" y="1312"/>
                    </a:cubicBezTo>
                    <a:cubicBezTo>
                      <a:pt x="68" y="1314"/>
                      <a:pt x="69" y="1317"/>
                      <a:pt x="71" y="1319"/>
                    </a:cubicBezTo>
                    <a:lnTo>
                      <a:pt x="71" y="1319"/>
                    </a:lnTo>
                    <a:cubicBezTo>
                      <a:pt x="23" y="1351"/>
                      <a:pt x="0" y="1367"/>
                      <a:pt x="11" y="1367"/>
                    </a:cubicBezTo>
                    <a:cubicBezTo>
                      <a:pt x="34" y="1360"/>
                      <a:pt x="57" y="1351"/>
                      <a:pt x="80" y="1342"/>
                    </a:cubicBezTo>
                    <a:lnTo>
                      <a:pt x="80" y="1342"/>
                    </a:lnTo>
                    <a:cubicBezTo>
                      <a:pt x="97" y="1387"/>
                      <a:pt x="105" y="1428"/>
                      <a:pt x="151" y="1451"/>
                    </a:cubicBezTo>
                    <a:cubicBezTo>
                      <a:pt x="137" y="1410"/>
                      <a:pt x="127" y="1368"/>
                      <a:pt x="119" y="1324"/>
                    </a:cubicBezTo>
                    <a:lnTo>
                      <a:pt x="119" y="1324"/>
                    </a:lnTo>
                    <a:cubicBezTo>
                      <a:pt x="250" y="1263"/>
                      <a:pt x="376" y="1176"/>
                      <a:pt x="485" y="1088"/>
                    </a:cubicBezTo>
                    <a:cubicBezTo>
                      <a:pt x="653" y="977"/>
                      <a:pt x="792" y="837"/>
                      <a:pt x="932" y="670"/>
                    </a:cubicBezTo>
                    <a:cubicBezTo>
                      <a:pt x="1016" y="586"/>
                      <a:pt x="1099" y="475"/>
                      <a:pt x="1155" y="391"/>
                    </a:cubicBezTo>
                    <a:cubicBezTo>
                      <a:pt x="1211" y="307"/>
                      <a:pt x="1211" y="224"/>
                      <a:pt x="1211" y="168"/>
                    </a:cubicBezTo>
                    <a:cubicBezTo>
                      <a:pt x="1183" y="56"/>
                      <a:pt x="1099" y="0"/>
                      <a:pt x="10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30"/>
              <p:cNvSpPr/>
              <p:nvPr/>
            </p:nvSpPr>
            <p:spPr>
              <a:xfrm>
                <a:off x="5412775" y="3409375"/>
                <a:ext cx="28625" cy="18775"/>
              </a:xfrm>
              <a:custGeom>
                <a:rect b="b" l="l" r="r" t="t"/>
                <a:pathLst>
                  <a:path extrusionOk="0" h="751" w="1145">
                    <a:moveTo>
                      <a:pt x="377" y="0"/>
                    </a:moveTo>
                    <a:cubicBezTo>
                      <a:pt x="287" y="0"/>
                      <a:pt x="196" y="21"/>
                      <a:pt x="112" y="63"/>
                    </a:cubicBezTo>
                    <a:cubicBezTo>
                      <a:pt x="1" y="147"/>
                      <a:pt x="1" y="286"/>
                      <a:pt x="85" y="370"/>
                    </a:cubicBezTo>
                    <a:cubicBezTo>
                      <a:pt x="140" y="454"/>
                      <a:pt x="196" y="509"/>
                      <a:pt x="280" y="537"/>
                    </a:cubicBezTo>
                    <a:cubicBezTo>
                      <a:pt x="419" y="621"/>
                      <a:pt x="559" y="677"/>
                      <a:pt x="698" y="705"/>
                    </a:cubicBezTo>
                    <a:cubicBezTo>
                      <a:pt x="764" y="737"/>
                      <a:pt x="839" y="751"/>
                      <a:pt x="918" y="751"/>
                    </a:cubicBezTo>
                    <a:cubicBezTo>
                      <a:pt x="973" y="751"/>
                      <a:pt x="1031" y="744"/>
                      <a:pt x="1089" y="733"/>
                    </a:cubicBezTo>
                    <a:cubicBezTo>
                      <a:pt x="1089" y="733"/>
                      <a:pt x="949" y="705"/>
                      <a:pt x="726" y="649"/>
                    </a:cubicBezTo>
                    <a:cubicBezTo>
                      <a:pt x="587" y="593"/>
                      <a:pt x="447" y="537"/>
                      <a:pt x="336" y="454"/>
                    </a:cubicBezTo>
                    <a:cubicBezTo>
                      <a:pt x="224" y="398"/>
                      <a:pt x="57" y="230"/>
                      <a:pt x="168" y="147"/>
                    </a:cubicBezTo>
                    <a:cubicBezTo>
                      <a:pt x="231" y="122"/>
                      <a:pt x="299" y="108"/>
                      <a:pt x="368" y="108"/>
                    </a:cubicBezTo>
                    <a:cubicBezTo>
                      <a:pt x="453" y="108"/>
                      <a:pt x="538" y="128"/>
                      <a:pt x="615" y="175"/>
                    </a:cubicBezTo>
                    <a:cubicBezTo>
                      <a:pt x="726" y="230"/>
                      <a:pt x="838" y="314"/>
                      <a:pt x="921" y="398"/>
                    </a:cubicBezTo>
                    <a:cubicBezTo>
                      <a:pt x="1005" y="509"/>
                      <a:pt x="1089" y="621"/>
                      <a:pt x="1145" y="733"/>
                    </a:cubicBezTo>
                    <a:cubicBezTo>
                      <a:pt x="1145" y="593"/>
                      <a:pt x="1089" y="454"/>
                      <a:pt x="1005" y="342"/>
                    </a:cubicBezTo>
                    <a:cubicBezTo>
                      <a:pt x="894" y="230"/>
                      <a:pt x="782" y="119"/>
                      <a:pt x="642" y="63"/>
                    </a:cubicBezTo>
                    <a:cubicBezTo>
                      <a:pt x="559" y="21"/>
                      <a:pt x="468" y="0"/>
                      <a:pt x="3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5228650" y="3517975"/>
                <a:ext cx="98375" cy="30400"/>
              </a:xfrm>
              <a:custGeom>
                <a:rect b="b" l="l" r="r" t="t"/>
                <a:pathLst>
                  <a:path extrusionOk="0" h="1216" w="3935">
                    <a:moveTo>
                      <a:pt x="1705" y="1"/>
                    </a:moveTo>
                    <a:cubicBezTo>
                      <a:pt x="1309" y="1"/>
                      <a:pt x="908" y="88"/>
                      <a:pt x="531" y="266"/>
                    </a:cubicBezTo>
                    <a:cubicBezTo>
                      <a:pt x="391" y="322"/>
                      <a:pt x="252" y="434"/>
                      <a:pt x="112" y="518"/>
                    </a:cubicBezTo>
                    <a:cubicBezTo>
                      <a:pt x="84" y="545"/>
                      <a:pt x="28" y="573"/>
                      <a:pt x="0" y="629"/>
                    </a:cubicBezTo>
                    <a:cubicBezTo>
                      <a:pt x="0" y="631"/>
                      <a:pt x="2" y="632"/>
                      <a:pt x="4" y="632"/>
                    </a:cubicBezTo>
                    <a:cubicBezTo>
                      <a:pt x="30" y="632"/>
                      <a:pt x="223" y="477"/>
                      <a:pt x="558" y="322"/>
                    </a:cubicBezTo>
                    <a:cubicBezTo>
                      <a:pt x="913" y="170"/>
                      <a:pt x="1290" y="95"/>
                      <a:pt x="1664" y="95"/>
                    </a:cubicBezTo>
                    <a:cubicBezTo>
                      <a:pt x="2318" y="95"/>
                      <a:pt x="2963" y="325"/>
                      <a:pt x="3460" y="769"/>
                    </a:cubicBezTo>
                    <a:cubicBezTo>
                      <a:pt x="3767" y="1020"/>
                      <a:pt x="3906" y="1215"/>
                      <a:pt x="3934" y="1215"/>
                    </a:cubicBezTo>
                    <a:cubicBezTo>
                      <a:pt x="3906" y="1159"/>
                      <a:pt x="3878" y="1103"/>
                      <a:pt x="3851" y="1048"/>
                    </a:cubicBezTo>
                    <a:cubicBezTo>
                      <a:pt x="3739" y="936"/>
                      <a:pt x="3627" y="824"/>
                      <a:pt x="3516" y="713"/>
                    </a:cubicBezTo>
                    <a:cubicBezTo>
                      <a:pt x="3011" y="243"/>
                      <a:pt x="2364" y="1"/>
                      <a:pt x="17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5340950" y="3485525"/>
                <a:ext cx="55125" cy="31450"/>
              </a:xfrm>
              <a:custGeom>
                <a:rect b="b" l="l" r="r" t="t"/>
                <a:pathLst>
                  <a:path extrusionOk="0" h="1258" w="2205">
                    <a:moveTo>
                      <a:pt x="2198" y="0"/>
                    </a:moveTo>
                    <a:cubicBezTo>
                      <a:pt x="2136" y="0"/>
                      <a:pt x="1676" y="297"/>
                      <a:pt x="1088" y="644"/>
                    </a:cubicBezTo>
                    <a:cubicBezTo>
                      <a:pt x="474" y="979"/>
                      <a:pt x="0" y="1230"/>
                      <a:pt x="0" y="1258"/>
                    </a:cubicBezTo>
                    <a:cubicBezTo>
                      <a:pt x="391" y="1118"/>
                      <a:pt x="781" y="951"/>
                      <a:pt x="1172" y="728"/>
                    </a:cubicBezTo>
                    <a:cubicBezTo>
                      <a:pt x="1535" y="532"/>
                      <a:pt x="1897" y="281"/>
                      <a:pt x="2204" y="2"/>
                    </a:cubicBezTo>
                    <a:cubicBezTo>
                      <a:pt x="2203" y="1"/>
                      <a:pt x="2201" y="0"/>
                      <a:pt x="219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5303975" y="3538175"/>
                <a:ext cx="11875" cy="8225"/>
              </a:xfrm>
              <a:custGeom>
                <a:rect b="b" l="l" r="r" t="t"/>
                <a:pathLst>
                  <a:path extrusionOk="0" h="329" w="475">
                    <a:moveTo>
                      <a:pt x="42" y="1"/>
                    </a:moveTo>
                    <a:cubicBezTo>
                      <a:pt x="16" y="1"/>
                      <a:pt x="1" y="7"/>
                      <a:pt x="1" y="16"/>
                    </a:cubicBezTo>
                    <a:cubicBezTo>
                      <a:pt x="1" y="44"/>
                      <a:pt x="84" y="100"/>
                      <a:pt x="196" y="184"/>
                    </a:cubicBezTo>
                    <a:cubicBezTo>
                      <a:pt x="317" y="256"/>
                      <a:pt x="396" y="329"/>
                      <a:pt x="433" y="329"/>
                    </a:cubicBezTo>
                    <a:cubicBezTo>
                      <a:pt x="438" y="329"/>
                      <a:pt x="443" y="327"/>
                      <a:pt x="447" y="323"/>
                    </a:cubicBezTo>
                    <a:cubicBezTo>
                      <a:pt x="475" y="323"/>
                      <a:pt x="419" y="184"/>
                      <a:pt x="280" y="100"/>
                    </a:cubicBezTo>
                    <a:cubicBezTo>
                      <a:pt x="187" y="26"/>
                      <a:pt x="94" y="1"/>
                      <a:pt x="4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5279575" y="3528700"/>
                <a:ext cx="11175" cy="4150"/>
              </a:xfrm>
              <a:custGeom>
                <a:rect b="b" l="l" r="r" t="t"/>
                <a:pathLst>
                  <a:path extrusionOk="0" h="166" w="447">
                    <a:moveTo>
                      <a:pt x="96" y="1"/>
                    </a:moveTo>
                    <a:cubicBezTo>
                      <a:pt x="37" y="1"/>
                      <a:pt x="0" y="17"/>
                      <a:pt x="0" y="33"/>
                    </a:cubicBezTo>
                    <a:cubicBezTo>
                      <a:pt x="0" y="61"/>
                      <a:pt x="84" y="89"/>
                      <a:pt x="223" y="144"/>
                    </a:cubicBezTo>
                    <a:cubicBezTo>
                      <a:pt x="279" y="158"/>
                      <a:pt x="335" y="165"/>
                      <a:pt x="377" y="165"/>
                    </a:cubicBezTo>
                    <a:cubicBezTo>
                      <a:pt x="419" y="165"/>
                      <a:pt x="446" y="158"/>
                      <a:pt x="446" y="144"/>
                    </a:cubicBezTo>
                    <a:cubicBezTo>
                      <a:pt x="446" y="89"/>
                      <a:pt x="363" y="61"/>
                      <a:pt x="251" y="33"/>
                    </a:cubicBezTo>
                    <a:cubicBezTo>
                      <a:pt x="192" y="9"/>
                      <a:pt x="138" y="1"/>
                      <a:pt x="9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5254450" y="3528525"/>
                <a:ext cx="13275" cy="4625"/>
              </a:xfrm>
              <a:custGeom>
                <a:rect b="b" l="l" r="r" t="t"/>
                <a:pathLst>
                  <a:path extrusionOk="0" h="185" w="531">
                    <a:moveTo>
                      <a:pt x="373" y="1"/>
                    </a:moveTo>
                    <a:cubicBezTo>
                      <a:pt x="338" y="1"/>
                      <a:pt x="297" y="4"/>
                      <a:pt x="252" y="12"/>
                    </a:cubicBezTo>
                    <a:cubicBezTo>
                      <a:pt x="84" y="40"/>
                      <a:pt x="1" y="151"/>
                      <a:pt x="29" y="179"/>
                    </a:cubicBezTo>
                    <a:cubicBezTo>
                      <a:pt x="29" y="183"/>
                      <a:pt x="31" y="185"/>
                      <a:pt x="35" y="185"/>
                    </a:cubicBezTo>
                    <a:cubicBezTo>
                      <a:pt x="61" y="185"/>
                      <a:pt x="160" y="123"/>
                      <a:pt x="280" y="123"/>
                    </a:cubicBezTo>
                    <a:cubicBezTo>
                      <a:pt x="419" y="96"/>
                      <a:pt x="531" y="123"/>
                      <a:pt x="531" y="68"/>
                    </a:cubicBezTo>
                    <a:cubicBezTo>
                      <a:pt x="531" y="27"/>
                      <a:pt x="471" y="1"/>
                      <a:pt x="37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5238425" y="3535500"/>
                <a:ext cx="7000" cy="2700"/>
              </a:xfrm>
              <a:custGeom>
                <a:rect b="b" l="l" r="r" t="t"/>
                <a:pathLst>
                  <a:path extrusionOk="0" h="108" w="280">
                    <a:moveTo>
                      <a:pt x="205" y="0"/>
                    </a:moveTo>
                    <a:cubicBezTo>
                      <a:pt x="186" y="0"/>
                      <a:pt x="164" y="4"/>
                      <a:pt x="140" y="12"/>
                    </a:cubicBezTo>
                    <a:cubicBezTo>
                      <a:pt x="56" y="12"/>
                      <a:pt x="0" y="40"/>
                      <a:pt x="0" y="68"/>
                    </a:cubicBezTo>
                    <a:cubicBezTo>
                      <a:pt x="0" y="87"/>
                      <a:pt x="28" y="107"/>
                      <a:pt x="74" y="107"/>
                    </a:cubicBezTo>
                    <a:cubicBezTo>
                      <a:pt x="93" y="107"/>
                      <a:pt x="115" y="104"/>
                      <a:pt x="140" y="96"/>
                    </a:cubicBezTo>
                    <a:cubicBezTo>
                      <a:pt x="223" y="96"/>
                      <a:pt x="279" y="68"/>
                      <a:pt x="279" y="40"/>
                    </a:cubicBezTo>
                    <a:cubicBezTo>
                      <a:pt x="279" y="20"/>
                      <a:pt x="251" y="0"/>
                      <a:pt x="2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3867875" y="2519550"/>
                <a:ext cx="1507975" cy="914425"/>
              </a:xfrm>
              <a:custGeom>
                <a:rect b="b" l="l" r="r" t="t"/>
                <a:pathLst>
                  <a:path extrusionOk="0" h="36577" w="60319">
                    <a:moveTo>
                      <a:pt x="36660" y="1"/>
                    </a:moveTo>
                    <a:cubicBezTo>
                      <a:pt x="34037" y="1"/>
                      <a:pt x="31526" y="1061"/>
                      <a:pt x="29685" y="2930"/>
                    </a:cubicBezTo>
                    <a:lnTo>
                      <a:pt x="1" y="30941"/>
                    </a:lnTo>
                    <a:lnTo>
                      <a:pt x="21399" y="31220"/>
                    </a:lnTo>
                    <a:lnTo>
                      <a:pt x="36046" y="17968"/>
                    </a:lnTo>
                    <a:lnTo>
                      <a:pt x="50693" y="36577"/>
                    </a:lnTo>
                    <a:lnTo>
                      <a:pt x="60318" y="31025"/>
                    </a:lnTo>
                    <a:lnTo>
                      <a:pt x="45141" y="4911"/>
                    </a:lnTo>
                    <a:cubicBezTo>
                      <a:pt x="43383" y="1870"/>
                      <a:pt x="40147" y="1"/>
                      <a:pt x="3666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3623750" y="3183550"/>
                <a:ext cx="1375450" cy="392700"/>
              </a:xfrm>
              <a:custGeom>
                <a:rect b="b" l="l" r="r" t="t"/>
                <a:pathLst>
                  <a:path extrusionOk="0" h="15708" w="55018">
                    <a:moveTo>
                      <a:pt x="15206" y="1"/>
                    </a:moveTo>
                    <a:cubicBezTo>
                      <a:pt x="14062" y="1"/>
                      <a:pt x="12946" y="252"/>
                      <a:pt x="11914" y="726"/>
                    </a:cubicBezTo>
                    <a:lnTo>
                      <a:pt x="1033" y="5776"/>
                    </a:lnTo>
                    <a:cubicBezTo>
                      <a:pt x="894" y="6167"/>
                      <a:pt x="1" y="15708"/>
                      <a:pt x="12862" y="15708"/>
                    </a:cubicBezTo>
                    <a:lnTo>
                      <a:pt x="47150" y="15708"/>
                    </a:lnTo>
                    <a:cubicBezTo>
                      <a:pt x="51502" y="15708"/>
                      <a:pt x="55018" y="12193"/>
                      <a:pt x="55018" y="7868"/>
                    </a:cubicBezTo>
                    <a:cubicBezTo>
                      <a:pt x="55018" y="3516"/>
                      <a:pt x="51502" y="1"/>
                      <a:pt x="47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4087575" y="3180075"/>
                <a:ext cx="790975" cy="7000"/>
              </a:xfrm>
              <a:custGeom>
                <a:rect b="b" l="l" r="r" t="t"/>
                <a:pathLst>
                  <a:path extrusionOk="0" h="280" w="31639">
                    <a:moveTo>
                      <a:pt x="15820" y="0"/>
                    </a:moveTo>
                    <a:cubicBezTo>
                      <a:pt x="7087" y="0"/>
                      <a:pt x="1" y="56"/>
                      <a:pt x="1" y="140"/>
                    </a:cubicBezTo>
                    <a:cubicBezTo>
                      <a:pt x="1" y="224"/>
                      <a:pt x="7087" y="279"/>
                      <a:pt x="15820" y="279"/>
                    </a:cubicBezTo>
                    <a:cubicBezTo>
                      <a:pt x="24552" y="279"/>
                      <a:pt x="31638" y="224"/>
                      <a:pt x="31638" y="140"/>
                    </a:cubicBezTo>
                    <a:cubicBezTo>
                      <a:pt x="31638" y="56"/>
                      <a:pt x="24552" y="0"/>
                      <a:pt x="1582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4741175" y="2805525"/>
                <a:ext cx="30650" cy="163250"/>
              </a:xfrm>
              <a:custGeom>
                <a:rect b="b" l="l" r="r" t="t"/>
                <a:pathLst>
                  <a:path extrusionOk="0" h="6530" w="1226">
                    <a:moveTo>
                      <a:pt x="191" y="0"/>
                    </a:moveTo>
                    <a:cubicBezTo>
                      <a:pt x="108" y="0"/>
                      <a:pt x="1" y="1496"/>
                      <a:pt x="277" y="3321"/>
                    </a:cubicBezTo>
                    <a:cubicBezTo>
                      <a:pt x="526" y="5116"/>
                      <a:pt x="1048" y="6529"/>
                      <a:pt x="1139" y="6529"/>
                    </a:cubicBezTo>
                    <a:cubicBezTo>
                      <a:pt x="1140" y="6529"/>
                      <a:pt x="1141" y="6529"/>
                      <a:pt x="1142" y="6529"/>
                    </a:cubicBezTo>
                    <a:cubicBezTo>
                      <a:pt x="1226" y="6501"/>
                      <a:pt x="807" y="5078"/>
                      <a:pt x="528" y="3265"/>
                    </a:cubicBezTo>
                    <a:cubicBezTo>
                      <a:pt x="277" y="1479"/>
                      <a:pt x="277" y="1"/>
                      <a:pt x="193" y="1"/>
                    </a:cubicBezTo>
                    <a:cubicBezTo>
                      <a:pt x="193" y="0"/>
                      <a:pt x="192" y="0"/>
                      <a:pt x="19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4766925" y="2799950"/>
                <a:ext cx="19550" cy="167425"/>
              </a:xfrm>
              <a:custGeom>
                <a:rect b="b" l="l" r="r" t="t"/>
                <a:pathLst>
                  <a:path extrusionOk="0" h="6697" w="782">
                    <a:moveTo>
                      <a:pt x="642" y="0"/>
                    </a:moveTo>
                    <a:cubicBezTo>
                      <a:pt x="530" y="0"/>
                      <a:pt x="503" y="1507"/>
                      <a:pt x="363" y="3348"/>
                    </a:cubicBezTo>
                    <a:cubicBezTo>
                      <a:pt x="196" y="5190"/>
                      <a:pt x="0" y="6696"/>
                      <a:pt x="56" y="6696"/>
                    </a:cubicBezTo>
                    <a:cubicBezTo>
                      <a:pt x="57" y="6696"/>
                      <a:pt x="58" y="6696"/>
                      <a:pt x="59" y="6696"/>
                    </a:cubicBezTo>
                    <a:cubicBezTo>
                      <a:pt x="146" y="6696"/>
                      <a:pt x="476" y="5228"/>
                      <a:pt x="642" y="3376"/>
                    </a:cubicBezTo>
                    <a:cubicBezTo>
                      <a:pt x="782" y="1507"/>
                      <a:pt x="698" y="0"/>
                      <a:pt x="642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4044350" y="1453075"/>
                <a:ext cx="595175" cy="321900"/>
              </a:xfrm>
              <a:custGeom>
                <a:rect b="b" l="l" r="r" t="t"/>
                <a:pathLst>
                  <a:path extrusionOk="0" h="12876" w="23807">
                    <a:moveTo>
                      <a:pt x="8548" y="0"/>
                    </a:moveTo>
                    <a:cubicBezTo>
                      <a:pt x="7906" y="0"/>
                      <a:pt x="7298" y="165"/>
                      <a:pt x="6863" y="616"/>
                    </a:cubicBezTo>
                    <a:cubicBezTo>
                      <a:pt x="6333" y="1146"/>
                      <a:pt x="6166" y="1955"/>
                      <a:pt x="5552" y="2346"/>
                    </a:cubicBezTo>
                    <a:cubicBezTo>
                      <a:pt x="5245" y="2544"/>
                      <a:pt x="4906" y="2605"/>
                      <a:pt x="4552" y="2605"/>
                    </a:cubicBezTo>
                    <a:cubicBezTo>
                      <a:pt x="3985" y="2605"/>
                      <a:pt x="3378" y="2448"/>
                      <a:pt x="2798" y="2448"/>
                    </a:cubicBezTo>
                    <a:cubicBezTo>
                      <a:pt x="2721" y="2448"/>
                      <a:pt x="2643" y="2451"/>
                      <a:pt x="2567" y="2457"/>
                    </a:cubicBezTo>
                    <a:cubicBezTo>
                      <a:pt x="1562" y="2569"/>
                      <a:pt x="698" y="3238"/>
                      <a:pt x="363" y="4187"/>
                    </a:cubicBezTo>
                    <a:cubicBezTo>
                      <a:pt x="0" y="5136"/>
                      <a:pt x="140" y="6196"/>
                      <a:pt x="698" y="7033"/>
                    </a:cubicBezTo>
                    <a:cubicBezTo>
                      <a:pt x="1004" y="7507"/>
                      <a:pt x="1451" y="7926"/>
                      <a:pt x="1590" y="8456"/>
                    </a:cubicBezTo>
                    <a:cubicBezTo>
                      <a:pt x="1758" y="9209"/>
                      <a:pt x="1339" y="9906"/>
                      <a:pt x="1088" y="10604"/>
                    </a:cubicBezTo>
                    <a:cubicBezTo>
                      <a:pt x="809" y="11301"/>
                      <a:pt x="725" y="12194"/>
                      <a:pt x="1311" y="12668"/>
                    </a:cubicBezTo>
                    <a:cubicBezTo>
                      <a:pt x="1499" y="12811"/>
                      <a:pt x="1710" y="12875"/>
                      <a:pt x="1915" y="12875"/>
                    </a:cubicBezTo>
                    <a:cubicBezTo>
                      <a:pt x="2471" y="12875"/>
                      <a:pt x="2991" y="12407"/>
                      <a:pt x="2929" y="11776"/>
                    </a:cubicBezTo>
                    <a:lnTo>
                      <a:pt x="17549" y="10185"/>
                    </a:lnTo>
                    <a:cubicBezTo>
                      <a:pt x="17780" y="10235"/>
                      <a:pt x="17999" y="10258"/>
                      <a:pt x="18205" y="10258"/>
                    </a:cubicBezTo>
                    <a:cubicBezTo>
                      <a:pt x="19838" y="10258"/>
                      <a:pt x="20698" y="8836"/>
                      <a:pt x="21120" y="8316"/>
                    </a:cubicBezTo>
                    <a:cubicBezTo>
                      <a:pt x="23806" y="4970"/>
                      <a:pt x="21243" y="243"/>
                      <a:pt x="17299" y="243"/>
                    </a:cubicBezTo>
                    <a:cubicBezTo>
                      <a:pt x="16902" y="243"/>
                      <a:pt x="16491" y="291"/>
                      <a:pt x="16070" y="393"/>
                    </a:cubicBezTo>
                    <a:cubicBezTo>
                      <a:pt x="15149" y="616"/>
                      <a:pt x="14284" y="1090"/>
                      <a:pt x="13336" y="1146"/>
                    </a:cubicBezTo>
                    <a:cubicBezTo>
                      <a:pt x="13284" y="1149"/>
                      <a:pt x="13233" y="1150"/>
                      <a:pt x="13182" y="1150"/>
                    </a:cubicBezTo>
                    <a:cubicBezTo>
                      <a:pt x="12097" y="1150"/>
                      <a:pt x="11084" y="600"/>
                      <a:pt x="10072" y="253"/>
                    </a:cubicBezTo>
                    <a:cubicBezTo>
                      <a:pt x="9589" y="105"/>
                      <a:pt x="9058" y="0"/>
                      <a:pt x="854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4019925" y="1552150"/>
                <a:ext cx="488250" cy="734800"/>
              </a:xfrm>
              <a:custGeom>
                <a:rect b="b" l="l" r="r" t="t"/>
                <a:pathLst>
                  <a:path extrusionOk="0" h="29392" w="19530">
                    <a:moveTo>
                      <a:pt x="5078" y="1"/>
                    </a:moveTo>
                    <a:lnTo>
                      <a:pt x="4799" y="1480"/>
                    </a:lnTo>
                    <a:lnTo>
                      <a:pt x="503" y="23715"/>
                    </a:lnTo>
                    <a:cubicBezTo>
                      <a:pt x="1" y="26310"/>
                      <a:pt x="1814" y="28793"/>
                      <a:pt x="4576" y="29295"/>
                    </a:cubicBezTo>
                    <a:cubicBezTo>
                      <a:pt x="4920" y="29360"/>
                      <a:pt x="5263" y="29392"/>
                      <a:pt x="5600" y="29392"/>
                    </a:cubicBezTo>
                    <a:cubicBezTo>
                      <a:pt x="8001" y="29392"/>
                      <a:pt x="10141" y="27803"/>
                      <a:pt x="10630" y="25529"/>
                    </a:cubicBezTo>
                    <a:cubicBezTo>
                      <a:pt x="11216" y="22794"/>
                      <a:pt x="11858" y="19949"/>
                      <a:pt x="11858" y="19949"/>
                    </a:cubicBezTo>
                    <a:cubicBezTo>
                      <a:pt x="11858" y="19949"/>
                      <a:pt x="11870" y="19949"/>
                      <a:pt x="11895" y="19949"/>
                    </a:cubicBezTo>
                    <a:cubicBezTo>
                      <a:pt x="12283" y="19949"/>
                      <a:pt x="15611" y="19826"/>
                      <a:pt x="17186" y="15652"/>
                    </a:cubicBezTo>
                    <a:cubicBezTo>
                      <a:pt x="18023" y="13448"/>
                      <a:pt x="18693" y="9682"/>
                      <a:pt x="19139" y="6585"/>
                    </a:cubicBezTo>
                    <a:cubicBezTo>
                      <a:pt x="19530" y="3795"/>
                      <a:pt x="17521" y="1256"/>
                      <a:pt x="14731" y="977"/>
                    </a:cubicBezTo>
                    <a:lnTo>
                      <a:pt x="507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4415400" y="1754900"/>
                <a:ext cx="32100" cy="29050"/>
              </a:xfrm>
              <a:custGeom>
                <a:rect b="b" l="l" r="r" t="t"/>
                <a:pathLst>
                  <a:path extrusionOk="0" h="1162" w="1284">
                    <a:moveTo>
                      <a:pt x="630" y="1"/>
                    </a:moveTo>
                    <a:cubicBezTo>
                      <a:pt x="357" y="1"/>
                      <a:pt x="103" y="209"/>
                      <a:pt x="28" y="484"/>
                    </a:cubicBezTo>
                    <a:cubicBezTo>
                      <a:pt x="0" y="819"/>
                      <a:pt x="223" y="1098"/>
                      <a:pt x="530" y="1153"/>
                    </a:cubicBezTo>
                    <a:cubicBezTo>
                      <a:pt x="565" y="1159"/>
                      <a:pt x="600" y="1162"/>
                      <a:pt x="633" y="1162"/>
                    </a:cubicBezTo>
                    <a:cubicBezTo>
                      <a:pt x="926" y="1162"/>
                      <a:pt x="1178" y="954"/>
                      <a:pt x="1228" y="679"/>
                    </a:cubicBezTo>
                    <a:cubicBezTo>
                      <a:pt x="1284" y="344"/>
                      <a:pt x="1060" y="65"/>
                      <a:pt x="726" y="10"/>
                    </a:cubicBezTo>
                    <a:cubicBezTo>
                      <a:pt x="694" y="4"/>
                      <a:pt x="662" y="1"/>
                      <a:pt x="63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4409125" y="1738600"/>
                <a:ext cx="60000" cy="22400"/>
              </a:xfrm>
              <a:custGeom>
                <a:rect b="b" l="l" r="r" t="t"/>
                <a:pathLst>
                  <a:path extrusionOk="0" h="896" w="2400">
                    <a:moveTo>
                      <a:pt x="955" y="1"/>
                    </a:moveTo>
                    <a:cubicBezTo>
                      <a:pt x="740" y="1"/>
                      <a:pt x="527" y="44"/>
                      <a:pt x="335" y="131"/>
                    </a:cubicBezTo>
                    <a:cubicBezTo>
                      <a:pt x="112" y="243"/>
                      <a:pt x="0" y="355"/>
                      <a:pt x="28" y="410"/>
                    </a:cubicBezTo>
                    <a:cubicBezTo>
                      <a:pt x="37" y="424"/>
                      <a:pt x="60" y="430"/>
                      <a:pt x="94" y="430"/>
                    </a:cubicBezTo>
                    <a:cubicBezTo>
                      <a:pt x="213" y="430"/>
                      <a:pt x="472" y="363"/>
                      <a:pt x="801" y="363"/>
                    </a:cubicBezTo>
                    <a:cubicBezTo>
                      <a:pt x="942" y="363"/>
                      <a:pt x="1095" y="376"/>
                      <a:pt x="1256" y="410"/>
                    </a:cubicBezTo>
                    <a:cubicBezTo>
                      <a:pt x="1814" y="537"/>
                      <a:pt x="2188" y="896"/>
                      <a:pt x="2314" y="896"/>
                    </a:cubicBezTo>
                    <a:cubicBezTo>
                      <a:pt x="2326" y="896"/>
                      <a:pt x="2336" y="892"/>
                      <a:pt x="2344" y="885"/>
                    </a:cubicBezTo>
                    <a:cubicBezTo>
                      <a:pt x="2400" y="885"/>
                      <a:pt x="2344" y="717"/>
                      <a:pt x="2176" y="522"/>
                    </a:cubicBezTo>
                    <a:cubicBezTo>
                      <a:pt x="1953" y="271"/>
                      <a:pt x="1674" y="104"/>
                      <a:pt x="1339" y="48"/>
                    </a:cubicBezTo>
                    <a:cubicBezTo>
                      <a:pt x="1214" y="16"/>
                      <a:pt x="1084" y="1"/>
                      <a:pt x="9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4263350" y="1724225"/>
                <a:ext cx="32100" cy="29050"/>
              </a:xfrm>
              <a:custGeom>
                <a:rect b="b" l="l" r="r" t="t"/>
                <a:pathLst>
                  <a:path extrusionOk="0" h="1162" w="1284">
                    <a:moveTo>
                      <a:pt x="651" y="0"/>
                    </a:moveTo>
                    <a:cubicBezTo>
                      <a:pt x="358" y="0"/>
                      <a:pt x="106" y="208"/>
                      <a:pt x="56" y="483"/>
                    </a:cubicBezTo>
                    <a:cubicBezTo>
                      <a:pt x="0" y="818"/>
                      <a:pt x="224" y="1097"/>
                      <a:pt x="558" y="1153"/>
                    </a:cubicBezTo>
                    <a:cubicBezTo>
                      <a:pt x="590" y="1159"/>
                      <a:pt x="622" y="1161"/>
                      <a:pt x="654" y="1161"/>
                    </a:cubicBezTo>
                    <a:cubicBezTo>
                      <a:pt x="926" y="1161"/>
                      <a:pt x="1181" y="954"/>
                      <a:pt x="1256" y="679"/>
                    </a:cubicBezTo>
                    <a:cubicBezTo>
                      <a:pt x="1284" y="344"/>
                      <a:pt x="1060" y="65"/>
                      <a:pt x="754" y="9"/>
                    </a:cubicBezTo>
                    <a:cubicBezTo>
                      <a:pt x="719" y="3"/>
                      <a:pt x="684" y="0"/>
                      <a:pt x="65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4253575" y="1709300"/>
                <a:ext cx="59325" cy="22400"/>
              </a:xfrm>
              <a:custGeom>
                <a:rect b="b" l="l" r="r" t="t"/>
                <a:pathLst>
                  <a:path extrusionOk="0" h="896" w="2373">
                    <a:moveTo>
                      <a:pt x="937" y="1"/>
                    </a:moveTo>
                    <a:cubicBezTo>
                      <a:pt x="730" y="1"/>
                      <a:pt x="527" y="44"/>
                      <a:pt x="336" y="132"/>
                    </a:cubicBezTo>
                    <a:cubicBezTo>
                      <a:pt x="84" y="243"/>
                      <a:pt x="1" y="355"/>
                      <a:pt x="1" y="411"/>
                    </a:cubicBezTo>
                    <a:cubicBezTo>
                      <a:pt x="10" y="425"/>
                      <a:pt x="33" y="430"/>
                      <a:pt x="66" y="430"/>
                    </a:cubicBezTo>
                    <a:cubicBezTo>
                      <a:pt x="185" y="430"/>
                      <a:pt x="445" y="364"/>
                      <a:pt x="774" y="364"/>
                    </a:cubicBezTo>
                    <a:cubicBezTo>
                      <a:pt x="914" y="364"/>
                      <a:pt x="1068" y="376"/>
                      <a:pt x="1228" y="411"/>
                    </a:cubicBezTo>
                    <a:cubicBezTo>
                      <a:pt x="1812" y="538"/>
                      <a:pt x="2165" y="896"/>
                      <a:pt x="2308" y="896"/>
                    </a:cubicBezTo>
                    <a:cubicBezTo>
                      <a:pt x="2322" y="896"/>
                      <a:pt x="2334" y="892"/>
                      <a:pt x="2344" y="885"/>
                    </a:cubicBezTo>
                    <a:cubicBezTo>
                      <a:pt x="2372" y="857"/>
                      <a:pt x="2344" y="718"/>
                      <a:pt x="2177" y="522"/>
                    </a:cubicBezTo>
                    <a:cubicBezTo>
                      <a:pt x="1954" y="271"/>
                      <a:pt x="1647" y="104"/>
                      <a:pt x="1312" y="48"/>
                    </a:cubicBezTo>
                    <a:cubicBezTo>
                      <a:pt x="1186" y="17"/>
                      <a:pt x="1061" y="1"/>
                      <a:pt x="93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4344250" y="1727925"/>
                <a:ext cx="43975" cy="138825"/>
              </a:xfrm>
              <a:custGeom>
                <a:rect b="b" l="l" r="r" t="t"/>
                <a:pathLst>
                  <a:path extrusionOk="0" h="5553" w="1759">
                    <a:moveTo>
                      <a:pt x="839" y="0"/>
                    </a:moveTo>
                    <a:cubicBezTo>
                      <a:pt x="839" y="0"/>
                      <a:pt x="838" y="0"/>
                      <a:pt x="838" y="0"/>
                    </a:cubicBezTo>
                    <a:cubicBezTo>
                      <a:pt x="754" y="0"/>
                      <a:pt x="921" y="1535"/>
                      <a:pt x="1228" y="3432"/>
                    </a:cubicBezTo>
                    <a:cubicBezTo>
                      <a:pt x="1312" y="3906"/>
                      <a:pt x="1396" y="4353"/>
                      <a:pt x="1451" y="4771"/>
                    </a:cubicBezTo>
                    <a:cubicBezTo>
                      <a:pt x="1507" y="4911"/>
                      <a:pt x="1507" y="5106"/>
                      <a:pt x="1451" y="5273"/>
                    </a:cubicBezTo>
                    <a:cubicBezTo>
                      <a:pt x="1396" y="5357"/>
                      <a:pt x="1256" y="5357"/>
                      <a:pt x="1089" y="5357"/>
                    </a:cubicBezTo>
                    <a:cubicBezTo>
                      <a:pt x="876" y="5324"/>
                      <a:pt x="664" y="5311"/>
                      <a:pt x="451" y="5311"/>
                    </a:cubicBezTo>
                    <a:cubicBezTo>
                      <a:pt x="301" y="5311"/>
                      <a:pt x="151" y="5318"/>
                      <a:pt x="1" y="5329"/>
                    </a:cubicBezTo>
                    <a:cubicBezTo>
                      <a:pt x="363" y="5441"/>
                      <a:pt x="698" y="5524"/>
                      <a:pt x="1061" y="5552"/>
                    </a:cubicBezTo>
                    <a:lnTo>
                      <a:pt x="1340" y="5552"/>
                    </a:lnTo>
                    <a:cubicBezTo>
                      <a:pt x="1479" y="5552"/>
                      <a:pt x="1591" y="5469"/>
                      <a:pt x="1647" y="5385"/>
                    </a:cubicBezTo>
                    <a:cubicBezTo>
                      <a:pt x="1758" y="5162"/>
                      <a:pt x="1758" y="4939"/>
                      <a:pt x="1702" y="4715"/>
                    </a:cubicBezTo>
                    <a:cubicBezTo>
                      <a:pt x="1647" y="4297"/>
                      <a:pt x="1563" y="3851"/>
                      <a:pt x="1507" y="3404"/>
                    </a:cubicBezTo>
                    <a:cubicBezTo>
                      <a:pt x="1203" y="1524"/>
                      <a:pt x="899" y="0"/>
                      <a:pt x="83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4171275" y="1977625"/>
                <a:ext cx="145100" cy="99750"/>
              </a:xfrm>
              <a:custGeom>
                <a:rect b="b" l="l" r="r" t="t"/>
                <a:pathLst>
                  <a:path extrusionOk="0" h="3990" w="5804">
                    <a:moveTo>
                      <a:pt x="1" y="0"/>
                    </a:moveTo>
                    <a:cubicBezTo>
                      <a:pt x="1" y="1"/>
                      <a:pt x="838" y="3460"/>
                      <a:pt x="5525" y="3990"/>
                    </a:cubicBezTo>
                    <a:lnTo>
                      <a:pt x="5804" y="2930"/>
                    </a:lnTo>
                    <a:cubicBezTo>
                      <a:pt x="3655" y="2511"/>
                      <a:pt x="1647" y="1507"/>
                      <a:pt x="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4289850" y="1862450"/>
                <a:ext cx="48150" cy="53725"/>
              </a:xfrm>
              <a:custGeom>
                <a:rect b="b" l="l" r="r" t="t"/>
                <a:pathLst>
                  <a:path extrusionOk="0" h="2149" w="1926">
                    <a:moveTo>
                      <a:pt x="216" y="1"/>
                    </a:moveTo>
                    <a:cubicBezTo>
                      <a:pt x="180" y="1"/>
                      <a:pt x="82" y="164"/>
                      <a:pt x="56" y="422"/>
                    </a:cubicBezTo>
                    <a:cubicBezTo>
                      <a:pt x="0" y="813"/>
                      <a:pt x="140" y="1204"/>
                      <a:pt x="363" y="1511"/>
                    </a:cubicBezTo>
                    <a:cubicBezTo>
                      <a:pt x="642" y="1845"/>
                      <a:pt x="1005" y="2068"/>
                      <a:pt x="1395" y="2124"/>
                    </a:cubicBezTo>
                    <a:cubicBezTo>
                      <a:pt x="1491" y="2142"/>
                      <a:pt x="1575" y="2148"/>
                      <a:pt x="1646" y="2148"/>
                    </a:cubicBezTo>
                    <a:cubicBezTo>
                      <a:pt x="1805" y="2148"/>
                      <a:pt x="1898" y="2116"/>
                      <a:pt x="1898" y="2096"/>
                    </a:cubicBezTo>
                    <a:cubicBezTo>
                      <a:pt x="1926" y="2013"/>
                      <a:pt x="1172" y="1929"/>
                      <a:pt x="698" y="1315"/>
                    </a:cubicBezTo>
                    <a:cubicBezTo>
                      <a:pt x="196" y="701"/>
                      <a:pt x="335" y="4"/>
                      <a:pt x="224" y="4"/>
                    </a:cubicBezTo>
                    <a:cubicBezTo>
                      <a:pt x="222" y="2"/>
                      <a:pt x="219" y="1"/>
                      <a:pt x="21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4254275" y="1650625"/>
                <a:ext cx="75350" cy="21350"/>
              </a:xfrm>
              <a:custGeom>
                <a:rect b="b" l="l" r="r" t="t"/>
                <a:pathLst>
                  <a:path extrusionOk="0" h="854" w="3014">
                    <a:moveTo>
                      <a:pt x="1303" y="0"/>
                    </a:moveTo>
                    <a:cubicBezTo>
                      <a:pt x="1003" y="0"/>
                      <a:pt x="702" y="54"/>
                      <a:pt x="419" y="163"/>
                    </a:cubicBezTo>
                    <a:cubicBezTo>
                      <a:pt x="140" y="303"/>
                      <a:pt x="1" y="414"/>
                      <a:pt x="29" y="498"/>
                    </a:cubicBezTo>
                    <a:cubicBezTo>
                      <a:pt x="112" y="665"/>
                      <a:pt x="726" y="609"/>
                      <a:pt x="1507" y="665"/>
                    </a:cubicBezTo>
                    <a:cubicBezTo>
                      <a:pt x="2072" y="728"/>
                      <a:pt x="2559" y="854"/>
                      <a:pt x="2802" y="854"/>
                    </a:cubicBezTo>
                    <a:cubicBezTo>
                      <a:pt x="2883" y="854"/>
                      <a:pt x="2937" y="840"/>
                      <a:pt x="2958" y="805"/>
                    </a:cubicBezTo>
                    <a:cubicBezTo>
                      <a:pt x="3014" y="721"/>
                      <a:pt x="2902" y="554"/>
                      <a:pt x="2651" y="386"/>
                    </a:cubicBezTo>
                    <a:cubicBezTo>
                      <a:pt x="2243" y="131"/>
                      <a:pt x="1773" y="0"/>
                      <a:pt x="130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4417475" y="1691125"/>
                <a:ext cx="55825" cy="23625"/>
              </a:xfrm>
              <a:custGeom>
                <a:rect b="b" l="l" r="r" t="t"/>
                <a:pathLst>
                  <a:path extrusionOk="0" h="945" w="2233">
                    <a:moveTo>
                      <a:pt x="893" y="1"/>
                    </a:moveTo>
                    <a:cubicBezTo>
                      <a:pt x="707" y="1"/>
                      <a:pt x="522" y="38"/>
                      <a:pt x="336" y="105"/>
                    </a:cubicBezTo>
                    <a:cubicBezTo>
                      <a:pt x="113" y="189"/>
                      <a:pt x="1" y="329"/>
                      <a:pt x="57" y="412"/>
                    </a:cubicBezTo>
                    <a:cubicBezTo>
                      <a:pt x="113" y="580"/>
                      <a:pt x="559" y="552"/>
                      <a:pt x="1089" y="691"/>
                    </a:cubicBezTo>
                    <a:cubicBezTo>
                      <a:pt x="1518" y="782"/>
                      <a:pt x="1855" y="945"/>
                      <a:pt x="2043" y="945"/>
                    </a:cubicBezTo>
                    <a:cubicBezTo>
                      <a:pt x="2087" y="945"/>
                      <a:pt x="2123" y="936"/>
                      <a:pt x="2149" y="914"/>
                    </a:cubicBezTo>
                    <a:cubicBezTo>
                      <a:pt x="2233" y="859"/>
                      <a:pt x="2205" y="691"/>
                      <a:pt x="2038" y="496"/>
                    </a:cubicBezTo>
                    <a:cubicBezTo>
                      <a:pt x="1842" y="273"/>
                      <a:pt x="1563" y="105"/>
                      <a:pt x="1256" y="50"/>
                    </a:cubicBezTo>
                    <a:cubicBezTo>
                      <a:pt x="1135" y="17"/>
                      <a:pt x="1014" y="1"/>
                      <a:pt x="89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30"/>
              <p:cNvSpPr/>
              <p:nvPr/>
            </p:nvSpPr>
            <p:spPr>
              <a:xfrm>
                <a:off x="4084100" y="1531225"/>
                <a:ext cx="441525" cy="210025"/>
              </a:xfrm>
              <a:custGeom>
                <a:rect b="b" l="l" r="r" t="t"/>
                <a:pathLst>
                  <a:path extrusionOk="0" h="8401" w="17661">
                    <a:moveTo>
                      <a:pt x="1897" y="1"/>
                    </a:moveTo>
                    <a:cubicBezTo>
                      <a:pt x="1897" y="1"/>
                      <a:pt x="0" y="7952"/>
                      <a:pt x="1563" y="8371"/>
                    </a:cubicBezTo>
                    <a:cubicBezTo>
                      <a:pt x="1641" y="8391"/>
                      <a:pt x="1717" y="8401"/>
                      <a:pt x="1790" y="8401"/>
                    </a:cubicBezTo>
                    <a:cubicBezTo>
                      <a:pt x="3206" y="8401"/>
                      <a:pt x="3711" y="4744"/>
                      <a:pt x="3711" y="4744"/>
                    </a:cubicBezTo>
                    <a:cubicBezTo>
                      <a:pt x="5859" y="4493"/>
                      <a:pt x="6333" y="2400"/>
                      <a:pt x="6919" y="2065"/>
                    </a:cubicBezTo>
                    <a:cubicBezTo>
                      <a:pt x="6997" y="2025"/>
                      <a:pt x="7106" y="2005"/>
                      <a:pt x="7240" y="2005"/>
                    </a:cubicBezTo>
                    <a:cubicBezTo>
                      <a:pt x="8113" y="2005"/>
                      <a:pt x="10069" y="2837"/>
                      <a:pt x="11690" y="4046"/>
                    </a:cubicBezTo>
                    <a:cubicBezTo>
                      <a:pt x="13370" y="5282"/>
                      <a:pt x="14963" y="5535"/>
                      <a:pt x="15986" y="5535"/>
                    </a:cubicBezTo>
                    <a:cubicBezTo>
                      <a:pt x="16695" y="5535"/>
                      <a:pt x="17130" y="5413"/>
                      <a:pt x="17130" y="5413"/>
                    </a:cubicBezTo>
                    <a:lnTo>
                      <a:pt x="17660" y="3265"/>
                    </a:lnTo>
                    <a:lnTo>
                      <a:pt x="14703" y="1870"/>
                    </a:lnTo>
                    <a:lnTo>
                      <a:pt x="10769" y="615"/>
                    </a:lnTo>
                    <a:lnTo>
                      <a:pt x="6333" y="670"/>
                    </a:lnTo>
                    <a:lnTo>
                      <a:pt x="189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30"/>
              <p:cNvSpPr/>
              <p:nvPr/>
            </p:nvSpPr>
            <p:spPr>
              <a:xfrm>
                <a:off x="4135000" y="1500050"/>
                <a:ext cx="33525" cy="21450"/>
              </a:xfrm>
              <a:custGeom>
                <a:rect b="b" l="l" r="r" t="t"/>
                <a:pathLst>
                  <a:path extrusionOk="0" h="858" w="1341">
                    <a:moveTo>
                      <a:pt x="186" y="1"/>
                    </a:moveTo>
                    <a:cubicBezTo>
                      <a:pt x="72" y="1"/>
                      <a:pt x="1" y="24"/>
                      <a:pt x="1" y="48"/>
                    </a:cubicBezTo>
                    <a:cubicBezTo>
                      <a:pt x="1" y="132"/>
                      <a:pt x="336" y="188"/>
                      <a:pt x="670" y="383"/>
                    </a:cubicBezTo>
                    <a:cubicBezTo>
                      <a:pt x="1005" y="606"/>
                      <a:pt x="1201" y="857"/>
                      <a:pt x="1284" y="857"/>
                    </a:cubicBezTo>
                    <a:cubicBezTo>
                      <a:pt x="1340" y="829"/>
                      <a:pt x="1201" y="439"/>
                      <a:pt x="810" y="188"/>
                    </a:cubicBezTo>
                    <a:cubicBezTo>
                      <a:pt x="570" y="44"/>
                      <a:pt x="339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30"/>
              <p:cNvSpPr/>
              <p:nvPr/>
            </p:nvSpPr>
            <p:spPr>
              <a:xfrm>
                <a:off x="4165750" y="1474700"/>
                <a:ext cx="11125" cy="51700"/>
              </a:xfrm>
              <a:custGeom>
                <a:rect b="b" l="l" r="r" t="t"/>
                <a:pathLst>
                  <a:path extrusionOk="0" h="2068" w="445">
                    <a:moveTo>
                      <a:pt x="355" y="1"/>
                    </a:moveTo>
                    <a:cubicBezTo>
                      <a:pt x="291" y="1"/>
                      <a:pt x="81" y="413"/>
                      <a:pt x="54" y="1034"/>
                    </a:cubicBezTo>
                    <a:cubicBezTo>
                      <a:pt x="0" y="1656"/>
                      <a:pt x="260" y="2068"/>
                      <a:pt x="327" y="2068"/>
                    </a:cubicBezTo>
                    <a:cubicBezTo>
                      <a:pt x="330" y="2068"/>
                      <a:pt x="332" y="2067"/>
                      <a:pt x="333" y="2067"/>
                    </a:cubicBezTo>
                    <a:cubicBezTo>
                      <a:pt x="417" y="2039"/>
                      <a:pt x="250" y="1620"/>
                      <a:pt x="277" y="1062"/>
                    </a:cubicBezTo>
                    <a:cubicBezTo>
                      <a:pt x="333" y="476"/>
                      <a:pt x="445" y="30"/>
                      <a:pt x="361" y="2"/>
                    </a:cubicBezTo>
                    <a:cubicBezTo>
                      <a:pt x="359" y="1"/>
                      <a:pt x="357" y="1"/>
                      <a:pt x="3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30"/>
              <p:cNvSpPr/>
              <p:nvPr/>
            </p:nvSpPr>
            <p:spPr>
              <a:xfrm>
                <a:off x="4045725" y="1689350"/>
                <a:ext cx="88625" cy="106800"/>
              </a:xfrm>
              <a:custGeom>
                <a:rect b="b" l="l" r="r" t="t"/>
                <a:pathLst>
                  <a:path extrusionOk="0" h="4272" w="3545">
                    <a:moveTo>
                      <a:pt x="2142" y="0"/>
                    </a:moveTo>
                    <a:cubicBezTo>
                      <a:pt x="1484" y="0"/>
                      <a:pt x="784" y="341"/>
                      <a:pt x="503" y="1627"/>
                    </a:cubicBezTo>
                    <a:cubicBezTo>
                      <a:pt x="1" y="3923"/>
                      <a:pt x="1979" y="4271"/>
                      <a:pt x="2572" y="4271"/>
                    </a:cubicBezTo>
                    <a:cubicBezTo>
                      <a:pt x="2671" y="4271"/>
                      <a:pt x="2731" y="4262"/>
                      <a:pt x="2735" y="4250"/>
                    </a:cubicBezTo>
                    <a:cubicBezTo>
                      <a:pt x="2763" y="4166"/>
                      <a:pt x="3544" y="427"/>
                      <a:pt x="3544" y="427"/>
                    </a:cubicBezTo>
                    <a:cubicBezTo>
                      <a:pt x="3515" y="398"/>
                      <a:pt x="2853" y="0"/>
                      <a:pt x="2142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30"/>
              <p:cNvSpPr/>
              <p:nvPr/>
            </p:nvSpPr>
            <p:spPr>
              <a:xfrm>
                <a:off x="4072250" y="1710400"/>
                <a:ext cx="32800" cy="58975"/>
              </a:xfrm>
              <a:custGeom>
                <a:rect b="b" l="l" r="r" t="t"/>
                <a:pathLst>
                  <a:path extrusionOk="0" h="2359" w="1312">
                    <a:moveTo>
                      <a:pt x="940" y="0"/>
                    </a:moveTo>
                    <a:cubicBezTo>
                      <a:pt x="716" y="0"/>
                      <a:pt x="521" y="132"/>
                      <a:pt x="418" y="311"/>
                    </a:cubicBezTo>
                    <a:cubicBezTo>
                      <a:pt x="251" y="506"/>
                      <a:pt x="140" y="729"/>
                      <a:pt x="84" y="1008"/>
                    </a:cubicBezTo>
                    <a:cubicBezTo>
                      <a:pt x="0" y="1538"/>
                      <a:pt x="167" y="2096"/>
                      <a:pt x="530" y="2292"/>
                    </a:cubicBezTo>
                    <a:cubicBezTo>
                      <a:pt x="607" y="2338"/>
                      <a:pt x="684" y="2358"/>
                      <a:pt x="765" y="2358"/>
                    </a:cubicBezTo>
                    <a:cubicBezTo>
                      <a:pt x="832" y="2358"/>
                      <a:pt x="901" y="2345"/>
                      <a:pt x="976" y="2320"/>
                    </a:cubicBezTo>
                    <a:cubicBezTo>
                      <a:pt x="1060" y="2292"/>
                      <a:pt x="1088" y="2236"/>
                      <a:pt x="1088" y="2236"/>
                    </a:cubicBezTo>
                    <a:lnTo>
                      <a:pt x="1088" y="2236"/>
                    </a:lnTo>
                    <a:cubicBezTo>
                      <a:pt x="1088" y="2236"/>
                      <a:pt x="1032" y="2236"/>
                      <a:pt x="949" y="2264"/>
                    </a:cubicBezTo>
                    <a:cubicBezTo>
                      <a:pt x="911" y="2271"/>
                      <a:pt x="876" y="2275"/>
                      <a:pt x="842" y="2275"/>
                    </a:cubicBezTo>
                    <a:cubicBezTo>
                      <a:pt x="749" y="2275"/>
                      <a:pt x="668" y="2249"/>
                      <a:pt x="586" y="2208"/>
                    </a:cubicBezTo>
                    <a:cubicBezTo>
                      <a:pt x="335" y="2041"/>
                      <a:pt x="195" y="1538"/>
                      <a:pt x="279" y="1036"/>
                    </a:cubicBezTo>
                    <a:cubicBezTo>
                      <a:pt x="335" y="813"/>
                      <a:pt x="418" y="590"/>
                      <a:pt x="558" y="422"/>
                    </a:cubicBezTo>
                    <a:cubicBezTo>
                      <a:pt x="642" y="255"/>
                      <a:pt x="809" y="143"/>
                      <a:pt x="976" y="116"/>
                    </a:cubicBezTo>
                    <a:cubicBezTo>
                      <a:pt x="1116" y="116"/>
                      <a:pt x="1200" y="199"/>
                      <a:pt x="1228" y="311"/>
                    </a:cubicBezTo>
                    <a:cubicBezTo>
                      <a:pt x="1255" y="395"/>
                      <a:pt x="1228" y="450"/>
                      <a:pt x="1228" y="450"/>
                    </a:cubicBezTo>
                    <a:cubicBezTo>
                      <a:pt x="1228" y="450"/>
                      <a:pt x="1311" y="422"/>
                      <a:pt x="1311" y="311"/>
                    </a:cubicBezTo>
                    <a:cubicBezTo>
                      <a:pt x="1311" y="227"/>
                      <a:pt x="1283" y="171"/>
                      <a:pt x="1228" y="116"/>
                    </a:cubicBezTo>
                    <a:cubicBezTo>
                      <a:pt x="1172" y="32"/>
                      <a:pt x="1088" y="4"/>
                      <a:pt x="1004" y="4"/>
                    </a:cubicBezTo>
                    <a:cubicBezTo>
                      <a:pt x="983" y="2"/>
                      <a:pt x="962" y="0"/>
                      <a:pt x="94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30"/>
              <p:cNvSpPr/>
              <p:nvPr/>
            </p:nvSpPr>
            <p:spPr>
              <a:xfrm>
                <a:off x="4209650" y="1665100"/>
                <a:ext cx="146475" cy="147250"/>
              </a:xfrm>
              <a:custGeom>
                <a:rect b="b" l="l" r="r" t="t"/>
                <a:pathLst>
                  <a:path extrusionOk="0" h="5890" w="5859">
                    <a:moveTo>
                      <a:pt x="2971" y="0"/>
                    </a:moveTo>
                    <a:cubicBezTo>
                      <a:pt x="2638" y="0"/>
                      <a:pt x="2303" y="56"/>
                      <a:pt x="1981" y="170"/>
                    </a:cubicBezTo>
                    <a:cubicBezTo>
                      <a:pt x="1423" y="365"/>
                      <a:pt x="949" y="728"/>
                      <a:pt x="586" y="1202"/>
                    </a:cubicBezTo>
                    <a:cubicBezTo>
                      <a:pt x="223" y="1704"/>
                      <a:pt x="0" y="2318"/>
                      <a:pt x="0" y="2932"/>
                    </a:cubicBezTo>
                    <a:cubicBezTo>
                      <a:pt x="0" y="3574"/>
                      <a:pt x="223" y="4187"/>
                      <a:pt x="586" y="4690"/>
                    </a:cubicBezTo>
                    <a:cubicBezTo>
                      <a:pt x="1161" y="5478"/>
                      <a:pt x="2055" y="5889"/>
                      <a:pt x="2960" y="5889"/>
                    </a:cubicBezTo>
                    <a:cubicBezTo>
                      <a:pt x="3593" y="5889"/>
                      <a:pt x="4232" y="5689"/>
                      <a:pt x="4771" y="5275"/>
                    </a:cubicBezTo>
                    <a:cubicBezTo>
                      <a:pt x="5301" y="4857"/>
                      <a:pt x="5664" y="4271"/>
                      <a:pt x="5803" y="3629"/>
                    </a:cubicBezTo>
                    <a:cubicBezTo>
                      <a:pt x="5831" y="3462"/>
                      <a:pt x="5859" y="3295"/>
                      <a:pt x="5859" y="3099"/>
                    </a:cubicBezTo>
                    <a:cubicBezTo>
                      <a:pt x="5859" y="3044"/>
                      <a:pt x="5859" y="2988"/>
                      <a:pt x="5831" y="2932"/>
                    </a:cubicBezTo>
                    <a:cubicBezTo>
                      <a:pt x="5803" y="2932"/>
                      <a:pt x="5803" y="3183"/>
                      <a:pt x="5691" y="3602"/>
                    </a:cubicBezTo>
                    <a:cubicBezTo>
                      <a:pt x="5524" y="4215"/>
                      <a:pt x="5161" y="4745"/>
                      <a:pt x="4631" y="5108"/>
                    </a:cubicBezTo>
                    <a:cubicBezTo>
                      <a:pt x="4131" y="5484"/>
                      <a:pt x="3571" y="5653"/>
                      <a:pt x="3024" y="5653"/>
                    </a:cubicBezTo>
                    <a:cubicBezTo>
                      <a:pt x="1622" y="5653"/>
                      <a:pt x="307" y="4538"/>
                      <a:pt x="307" y="2932"/>
                    </a:cubicBezTo>
                    <a:cubicBezTo>
                      <a:pt x="307" y="1326"/>
                      <a:pt x="1622" y="211"/>
                      <a:pt x="3024" y="211"/>
                    </a:cubicBezTo>
                    <a:cubicBezTo>
                      <a:pt x="3571" y="211"/>
                      <a:pt x="4131" y="380"/>
                      <a:pt x="4631" y="756"/>
                    </a:cubicBezTo>
                    <a:cubicBezTo>
                      <a:pt x="5134" y="1118"/>
                      <a:pt x="5524" y="1649"/>
                      <a:pt x="5691" y="2234"/>
                    </a:cubicBezTo>
                    <a:cubicBezTo>
                      <a:pt x="5803" y="2681"/>
                      <a:pt x="5803" y="2932"/>
                      <a:pt x="5831" y="2932"/>
                    </a:cubicBezTo>
                    <a:cubicBezTo>
                      <a:pt x="5859" y="2876"/>
                      <a:pt x="5859" y="2820"/>
                      <a:pt x="5859" y="2765"/>
                    </a:cubicBezTo>
                    <a:cubicBezTo>
                      <a:pt x="5859" y="2597"/>
                      <a:pt x="5831" y="2430"/>
                      <a:pt x="5803" y="2262"/>
                    </a:cubicBezTo>
                    <a:cubicBezTo>
                      <a:pt x="5664" y="1593"/>
                      <a:pt x="5301" y="1035"/>
                      <a:pt x="4771" y="616"/>
                    </a:cubicBezTo>
                    <a:cubicBezTo>
                      <a:pt x="4255" y="211"/>
                      <a:pt x="3618" y="0"/>
                      <a:pt x="297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4375650" y="1695150"/>
                <a:ext cx="151375" cy="147875"/>
              </a:xfrm>
              <a:custGeom>
                <a:rect b="b" l="l" r="r" t="t"/>
                <a:pathLst>
                  <a:path extrusionOk="0" h="5915" w="6055">
                    <a:moveTo>
                      <a:pt x="3214" y="237"/>
                    </a:moveTo>
                    <a:cubicBezTo>
                      <a:pt x="3764" y="237"/>
                      <a:pt x="4326" y="406"/>
                      <a:pt x="4827" y="781"/>
                    </a:cubicBezTo>
                    <a:cubicBezTo>
                      <a:pt x="5329" y="1144"/>
                      <a:pt x="5691" y="1674"/>
                      <a:pt x="5887" y="2288"/>
                    </a:cubicBezTo>
                    <a:cubicBezTo>
                      <a:pt x="5981" y="2664"/>
                      <a:pt x="5996" y="2901"/>
                      <a:pt x="6015" y="2967"/>
                    </a:cubicBezTo>
                    <a:lnTo>
                      <a:pt x="6015" y="2967"/>
                    </a:lnTo>
                    <a:cubicBezTo>
                      <a:pt x="5996" y="3022"/>
                      <a:pt x="5981" y="3275"/>
                      <a:pt x="5887" y="3627"/>
                    </a:cubicBezTo>
                    <a:cubicBezTo>
                      <a:pt x="5691" y="4241"/>
                      <a:pt x="5329" y="4771"/>
                      <a:pt x="4827" y="5134"/>
                    </a:cubicBezTo>
                    <a:cubicBezTo>
                      <a:pt x="4326" y="5509"/>
                      <a:pt x="3764" y="5678"/>
                      <a:pt x="3214" y="5678"/>
                    </a:cubicBezTo>
                    <a:cubicBezTo>
                      <a:pt x="1803" y="5678"/>
                      <a:pt x="474" y="4564"/>
                      <a:pt x="474" y="2957"/>
                    </a:cubicBezTo>
                    <a:cubicBezTo>
                      <a:pt x="474" y="1351"/>
                      <a:pt x="1803" y="237"/>
                      <a:pt x="3214" y="237"/>
                    </a:cubicBezTo>
                    <a:close/>
                    <a:moveTo>
                      <a:pt x="3156" y="0"/>
                    </a:moveTo>
                    <a:cubicBezTo>
                      <a:pt x="2250" y="0"/>
                      <a:pt x="1356" y="411"/>
                      <a:pt x="781" y="1200"/>
                    </a:cubicBezTo>
                    <a:cubicBezTo>
                      <a:pt x="0" y="2232"/>
                      <a:pt x="0" y="3683"/>
                      <a:pt x="781" y="4715"/>
                    </a:cubicBezTo>
                    <a:cubicBezTo>
                      <a:pt x="1356" y="5504"/>
                      <a:pt x="2250" y="5915"/>
                      <a:pt x="3156" y="5915"/>
                    </a:cubicBezTo>
                    <a:cubicBezTo>
                      <a:pt x="3788" y="5915"/>
                      <a:pt x="4427" y="5714"/>
                      <a:pt x="4966" y="5301"/>
                    </a:cubicBezTo>
                    <a:cubicBezTo>
                      <a:pt x="5468" y="4883"/>
                      <a:pt x="5831" y="4325"/>
                      <a:pt x="5970" y="3655"/>
                    </a:cubicBezTo>
                    <a:cubicBezTo>
                      <a:pt x="6026" y="3488"/>
                      <a:pt x="6026" y="3320"/>
                      <a:pt x="6026" y="3153"/>
                    </a:cubicBezTo>
                    <a:cubicBezTo>
                      <a:pt x="6026" y="3013"/>
                      <a:pt x="6054" y="2985"/>
                      <a:pt x="6026" y="2957"/>
                    </a:cubicBezTo>
                    <a:cubicBezTo>
                      <a:pt x="6026" y="2922"/>
                      <a:pt x="6026" y="2854"/>
                      <a:pt x="6026" y="2762"/>
                    </a:cubicBezTo>
                    <a:cubicBezTo>
                      <a:pt x="6026" y="2595"/>
                      <a:pt x="6026" y="2427"/>
                      <a:pt x="5970" y="2260"/>
                    </a:cubicBezTo>
                    <a:cubicBezTo>
                      <a:pt x="5831" y="1618"/>
                      <a:pt x="5468" y="1032"/>
                      <a:pt x="4966" y="614"/>
                    </a:cubicBezTo>
                    <a:cubicBezTo>
                      <a:pt x="4427" y="201"/>
                      <a:pt x="3788" y="0"/>
                      <a:pt x="3156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4136400" y="1695850"/>
                <a:ext cx="85125" cy="7000"/>
              </a:xfrm>
              <a:custGeom>
                <a:rect b="b" l="l" r="r" t="t"/>
                <a:pathLst>
                  <a:path extrusionOk="0" h="280" w="3405">
                    <a:moveTo>
                      <a:pt x="1703" y="0"/>
                    </a:moveTo>
                    <a:cubicBezTo>
                      <a:pt x="754" y="0"/>
                      <a:pt x="1" y="84"/>
                      <a:pt x="1" y="167"/>
                    </a:cubicBezTo>
                    <a:cubicBezTo>
                      <a:pt x="1" y="223"/>
                      <a:pt x="754" y="279"/>
                      <a:pt x="1703" y="279"/>
                    </a:cubicBezTo>
                    <a:cubicBezTo>
                      <a:pt x="2651" y="279"/>
                      <a:pt x="3404" y="223"/>
                      <a:pt x="3404" y="140"/>
                    </a:cubicBezTo>
                    <a:cubicBezTo>
                      <a:pt x="3404" y="56"/>
                      <a:pt x="2651" y="0"/>
                      <a:pt x="1703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4353325" y="1740675"/>
                <a:ext cx="31400" cy="15225"/>
              </a:xfrm>
              <a:custGeom>
                <a:rect b="b" l="l" r="r" t="t"/>
                <a:pathLst>
                  <a:path extrusionOk="0" h="609" w="1256">
                    <a:moveTo>
                      <a:pt x="541" y="0"/>
                    </a:moveTo>
                    <a:cubicBezTo>
                      <a:pt x="424" y="0"/>
                      <a:pt x="306" y="25"/>
                      <a:pt x="196" y="76"/>
                    </a:cubicBezTo>
                    <a:cubicBezTo>
                      <a:pt x="84" y="160"/>
                      <a:pt x="0" y="216"/>
                      <a:pt x="56" y="272"/>
                    </a:cubicBezTo>
                    <a:cubicBezTo>
                      <a:pt x="62" y="284"/>
                      <a:pt x="80" y="288"/>
                      <a:pt x="108" y="288"/>
                    </a:cubicBezTo>
                    <a:cubicBezTo>
                      <a:pt x="170" y="288"/>
                      <a:pt x="279" y="267"/>
                      <a:pt x="411" y="267"/>
                    </a:cubicBezTo>
                    <a:cubicBezTo>
                      <a:pt x="491" y="267"/>
                      <a:pt x="579" y="275"/>
                      <a:pt x="670" y="300"/>
                    </a:cubicBezTo>
                    <a:cubicBezTo>
                      <a:pt x="987" y="379"/>
                      <a:pt x="1154" y="609"/>
                      <a:pt x="1218" y="609"/>
                    </a:cubicBezTo>
                    <a:cubicBezTo>
                      <a:pt x="1222" y="609"/>
                      <a:pt x="1225" y="608"/>
                      <a:pt x="1228" y="606"/>
                    </a:cubicBezTo>
                    <a:cubicBezTo>
                      <a:pt x="1256" y="606"/>
                      <a:pt x="1256" y="495"/>
                      <a:pt x="1200" y="383"/>
                    </a:cubicBezTo>
                    <a:cubicBezTo>
                      <a:pt x="1064" y="131"/>
                      <a:pt x="807" y="0"/>
                      <a:pt x="54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30"/>
              <p:cNvSpPr/>
              <p:nvPr/>
            </p:nvSpPr>
            <p:spPr>
              <a:xfrm>
                <a:off x="4227075" y="2569775"/>
                <a:ext cx="1021125" cy="613800"/>
              </a:xfrm>
              <a:custGeom>
                <a:rect b="b" l="l" r="r" t="t"/>
                <a:pathLst>
                  <a:path extrusionOk="0" h="24552" w="40845">
                    <a:moveTo>
                      <a:pt x="39506" y="1"/>
                    </a:moveTo>
                    <a:lnTo>
                      <a:pt x="25082" y="23073"/>
                    </a:lnTo>
                    <a:lnTo>
                      <a:pt x="1" y="22571"/>
                    </a:lnTo>
                    <a:lnTo>
                      <a:pt x="1" y="24329"/>
                    </a:lnTo>
                    <a:lnTo>
                      <a:pt x="26058" y="24552"/>
                    </a:lnTo>
                    <a:lnTo>
                      <a:pt x="40845" y="949"/>
                    </a:lnTo>
                    <a:lnTo>
                      <a:pt x="3950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30"/>
              <p:cNvSpPr/>
              <p:nvPr/>
            </p:nvSpPr>
            <p:spPr>
              <a:xfrm>
                <a:off x="4482350" y="2956875"/>
                <a:ext cx="209975" cy="172475"/>
              </a:xfrm>
              <a:custGeom>
                <a:rect b="b" l="l" r="r" t="t"/>
                <a:pathLst>
                  <a:path extrusionOk="0" h="6899" w="8399">
                    <a:moveTo>
                      <a:pt x="1898" y="1"/>
                    </a:moveTo>
                    <a:lnTo>
                      <a:pt x="1" y="5441"/>
                    </a:lnTo>
                    <a:lnTo>
                      <a:pt x="4660" y="6613"/>
                    </a:lnTo>
                    <a:cubicBezTo>
                      <a:pt x="4770" y="6640"/>
                      <a:pt x="4880" y="6653"/>
                      <a:pt x="4988" y="6653"/>
                    </a:cubicBezTo>
                    <a:cubicBezTo>
                      <a:pt x="5538" y="6653"/>
                      <a:pt x="6040" y="6312"/>
                      <a:pt x="6250" y="5776"/>
                    </a:cubicBezTo>
                    <a:lnTo>
                      <a:pt x="6864" y="4185"/>
                    </a:lnTo>
                    <a:cubicBezTo>
                      <a:pt x="7003" y="4967"/>
                      <a:pt x="7226" y="5748"/>
                      <a:pt x="7478" y="6501"/>
                    </a:cubicBezTo>
                    <a:cubicBezTo>
                      <a:pt x="7632" y="6743"/>
                      <a:pt x="7890" y="6898"/>
                      <a:pt x="8170" y="6898"/>
                    </a:cubicBezTo>
                    <a:cubicBezTo>
                      <a:pt x="8245" y="6898"/>
                      <a:pt x="8322" y="6887"/>
                      <a:pt x="8398" y="6864"/>
                    </a:cubicBezTo>
                    <a:lnTo>
                      <a:pt x="8398" y="3014"/>
                    </a:lnTo>
                    <a:lnTo>
                      <a:pt x="7143" y="1144"/>
                    </a:lnTo>
                    <a:lnTo>
                      <a:pt x="189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30"/>
              <p:cNvSpPr/>
              <p:nvPr/>
            </p:nvSpPr>
            <p:spPr>
              <a:xfrm>
                <a:off x="3519150" y="2055050"/>
                <a:ext cx="816750" cy="1303600"/>
              </a:xfrm>
              <a:custGeom>
                <a:rect b="b" l="l" r="r" t="t"/>
                <a:pathLst>
                  <a:path extrusionOk="0" h="52144" w="32670">
                    <a:moveTo>
                      <a:pt x="19976" y="0"/>
                    </a:moveTo>
                    <a:cubicBezTo>
                      <a:pt x="19976" y="0"/>
                      <a:pt x="13057" y="1758"/>
                      <a:pt x="10964" y="4855"/>
                    </a:cubicBezTo>
                    <a:cubicBezTo>
                      <a:pt x="8872" y="7979"/>
                      <a:pt x="6501" y="13168"/>
                      <a:pt x="3962" y="23212"/>
                    </a:cubicBezTo>
                    <a:cubicBezTo>
                      <a:pt x="1730" y="32000"/>
                      <a:pt x="0" y="46006"/>
                      <a:pt x="2427" y="49298"/>
                    </a:cubicBezTo>
                    <a:cubicBezTo>
                      <a:pt x="4073" y="51558"/>
                      <a:pt x="5134" y="52143"/>
                      <a:pt x="5134" y="52143"/>
                    </a:cubicBezTo>
                    <a:lnTo>
                      <a:pt x="10490" y="50218"/>
                    </a:lnTo>
                    <a:cubicBezTo>
                      <a:pt x="15651" y="48377"/>
                      <a:pt x="20394" y="45504"/>
                      <a:pt x="24440" y="41821"/>
                    </a:cubicBezTo>
                    <a:lnTo>
                      <a:pt x="32670" y="34316"/>
                    </a:lnTo>
                    <a:lnTo>
                      <a:pt x="28318" y="30912"/>
                    </a:lnTo>
                    <a:cubicBezTo>
                      <a:pt x="28318" y="30912"/>
                      <a:pt x="31638" y="13029"/>
                      <a:pt x="30745" y="6780"/>
                    </a:cubicBezTo>
                    <a:cubicBezTo>
                      <a:pt x="29964" y="1311"/>
                      <a:pt x="19976" y="0"/>
                      <a:pt x="1997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30"/>
              <p:cNvSpPr/>
              <p:nvPr/>
            </p:nvSpPr>
            <p:spPr>
              <a:xfrm>
                <a:off x="3722100" y="1912500"/>
                <a:ext cx="609625" cy="330800"/>
              </a:xfrm>
              <a:custGeom>
                <a:rect b="b" l="l" r="r" t="t"/>
                <a:pathLst>
                  <a:path extrusionOk="0" h="13232" w="24385">
                    <a:moveTo>
                      <a:pt x="10889" y="0"/>
                    </a:moveTo>
                    <a:cubicBezTo>
                      <a:pt x="10270" y="0"/>
                      <a:pt x="9661" y="132"/>
                      <a:pt x="9124" y="429"/>
                    </a:cubicBezTo>
                    <a:cubicBezTo>
                      <a:pt x="8036" y="1015"/>
                      <a:pt x="7366" y="2382"/>
                      <a:pt x="7812" y="3498"/>
                    </a:cubicBezTo>
                    <a:cubicBezTo>
                      <a:pt x="7683" y="3487"/>
                      <a:pt x="7554" y="3482"/>
                      <a:pt x="7426" y="3482"/>
                    </a:cubicBezTo>
                    <a:cubicBezTo>
                      <a:pt x="5265" y="3482"/>
                      <a:pt x="3329" y="4999"/>
                      <a:pt x="2065" y="6790"/>
                    </a:cubicBezTo>
                    <a:cubicBezTo>
                      <a:pt x="810" y="8548"/>
                      <a:pt x="1" y="11198"/>
                      <a:pt x="2316" y="12621"/>
                    </a:cubicBezTo>
                    <a:cubicBezTo>
                      <a:pt x="2955" y="12976"/>
                      <a:pt x="3654" y="13170"/>
                      <a:pt x="4378" y="13170"/>
                    </a:cubicBezTo>
                    <a:cubicBezTo>
                      <a:pt x="4509" y="13170"/>
                      <a:pt x="4640" y="13164"/>
                      <a:pt x="4771" y="13151"/>
                    </a:cubicBezTo>
                    <a:cubicBezTo>
                      <a:pt x="8426" y="12844"/>
                      <a:pt x="10993" y="11756"/>
                      <a:pt x="13671" y="11087"/>
                    </a:cubicBezTo>
                    <a:cubicBezTo>
                      <a:pt x="14363" y="10919"/>
                      <a:pt x="15060" y="10838"/>
                      <a:pt x="15754" y="10838"/>
                    </a:cubicBezTo>
                    <a:cubicBezTo>
                      <a:pt x="17944" y="10838"/>
                      <a:pt x="20094" y="11641"/>
                      <a:pt x="21874" y="13040"/>
                    </a:cubicBezTo>
                    <a:lnTo>
                      <a:pt x="21957" y="13095"/>
                    </a:lnTo>
                    <a:cubicBezTo>
                      <a:pt x="22125" y="13198"/>
                      <a:pt x="22357" y="13232"/>
                      <a:pt x="22593" y="13232"/>
                    </a:cubicBezTo>
                    <a:cubicBezTo>
                      <a:pt x="23064" y="13232"/>
                      <a:pt x="23547" y="13095"/>
                      <a:pt x="23547" y="13095"/>
                    </a:cubicBezTo>
                    <a:cubicBezTo>
                      <a:pt x="24384" y="12370"/>
                      <a:pt x="22487" y="8520"/>
                      <a:pt x="21985" y="7543"/>
                    </a:cubicBezTo>
                    <a:cubicBezTo>
                      <a:pt x="21483" y="6567"/>
                      <a:pt x="20562" y="5870"/>
                      <a:pt x="19697" y="5228"/>
                    </a:cubicBezTo>
                    <a:lnTo>
                      <a:pt x="15764" y="2243"/>
                    </a:lnTo>
                    <a:cubicBezTo>
                      <a:pt x="14843" y="1461"/>
                      <a:pt x="13783" y="820"/>
                      <a:pt x="12667" y="345"/>
                    </a:cubicBezTo>
                    <a:cubicBezTo>
                      <a:pt x="12103" y="125"/>
                      <a:pt x="11491" y="0"/>
                      <a:pt x="108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30"/>
              <p:cNvSpPr/>
              <p:nvPr/>
            </p:nvSpPr>
            <p:spPr>
              <a:xfrm>
                <a:off x="3830225" y="2271250"/>
                <a:ext cx="703075" cy="852350"/>
              </a:xfrm>
              <a:custGeom>
                <a:rect b="b" l="l" r="r" t="t"/>
                <a:pathLst>
                  <a:path extrusionOk="0" h="34094" w="28123">
                    <a:moveTo>
                      <a:pt x="5385" y="1"/>
                    </a:moveTo>
                    <a:lnTo>
                      <a:pt x="809" y="21455"/>
                    </a:lnTo>
                    <a:cubicBezTo>
                      <a:pt x="0" y="25194"/>
                      <a:pt x="2092" y="28960"/>
                      <a:pt x="5691" y="30271"/>
                    </a:cubicBezTo>
                    <a:lnTo>
                      <a:pt x="25639" y="34094"/>
                    </a:lnTo>
                    <a:lnTo>
                      <a:pt x="28122" y="26672"/>
                    </a:lnTo>
                    <a:lnTo>
                      <a:pt x="11941" y="21623"/>
                    </a:lnTo>
                    <a:lnTo>
                      <a:pt x="16684" y="894"/>
                    </a:lnTo>
                    <a:lnTo>
                      <a:pt x="538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30"/>
              <p:cNvSpPr/>
              <p:nvPr/>
            </p:nvSpPr>
            <p:spPr>
              <a:xfrm>
                <a:off x="3846250" y="2144300"/>
                <a:ext cx="691225" cy="982775"/>
              </a:xfrm>
              <a:custGeom>
                <a:rect b="b" l="l" r="r" t="t"/>
                <a:pathLst>
                  <a:path extrusionOk="0" h="39311" w="27649">
                    <a:moveTo>
                      <a:pt x="10334" y="0"/>
                    </a:moveTo>
                    <a:cubicBezTo>
                      <a:pt x="10303" y="0"/>
                      <a:pt x="10271" y="1"/>
                      <a:pt x="10240" y="1"/>
                    </a:cubicBezTo>
                    <a:cubicBezTo>
                      <a:pt x="8649" y="113"/>
                      <a:pt x="7171" y="866"/>
                      <a:pt x="6166" y="2094"/>
                    </a:cubicBezTo>
                    <a:cubicBezTo>
                      <a:pt x="5218" y="3210"/>
                      <a:pt x="4520" y="4521"/>
                      <a:pt x="4102" y="5916"/>
                    </a:cubicBezTo>
                    <a:cubicBezTo>
                      <a:pt x="3711" y="7199"/>
                      <a:pt x="3432" y="8483"/>
                      <a:pt x="3209" y="9794"/>
                    </a:cubicBezTo>
                    <a:cubicBezTo>
                      <a:pt x="2261" y="14788"/>
                      <a:pt x="1479" y="18833"/>
                      <a:pt x="949" y="21623"/>
                    </a:cubicBezTo>
                    <a:cubicBezTo>
                      <a:pt x="698" y="22990"/>
                      <a:pt x="503" y="24078"/>
                      <a:pt x="363" y="24831"/>
                    </a:cubicBezTo>
                    <a:lnTo>
                      <a:pt x="224" y="25668"/>
                    </a:lnTo>
                    <a:cubicBezTo>
                      <a:pt x="168" y="25864"/>
                      <a:pt x="168" y="25947"/>
                      <a:pt x="168" y="25947"/>
                    </a:cubicBezTo>
                    <a:cubicBezTo>
                      <a:pt x="168" y="25947"/>
                      <a:pt x="196" y="25864"/>
                      <a:pt x="252" y="25668"/>
                    </a:cubicBezTo>
                    <a:cubicBezTo>
                      <a:pt x="280" y="25473"/>
                      <a:pt x="336" y="25194"/>
                      <a:pt x="419" y="24831"/>
                    </a:cubicBezTo>
                    <a:lnTo>
                      <a:pt x="1061" y="21651"/>
                    </a:lnTo>
                    <a:cubicBezTo>
                      <a:pt x="1619" y="18833"/>
                      <a:pt x="2400" y="14816"/>
                      <a:pt x="3377" y="9850"/>
                    </a:cubicBezTo>
                    <a:cubicBezTo>
                      <a:pt x="3628" y="8538"/>
                      <a:pt x="3935" y="7255"/>
                      <a:pt x="4297" y="5972"/>
                    </a:cubicBezTo>
                    <a:cubicBezTo>
                      <a:pt x="4716" y="4605"/>
                      <a:pt x="5413" y="3349"/>
                      <a:pt x="6334" y="2261"/>
                    </a:cubicBezTo>
                    <a:cubicBezTo>
                      <a:pt x="7310" y="1089"/>
                      <a:pt x="8733" y="364"/>
                      <a:pt x="10268" y="280"/>
                    </a:cubicBezTo>
                    <a:cubicBezTo>
                      <a:pt x="10328" y="278"/>
                      <a:pt x="10388" y="277"/>
                      <a:pt x="10448" y="277"/>
                    </a:cubicBezTo>
                    <a:cubicBezTo>
                      <a:pt x="11999" y="277"/>
                      <a:pt x="13460" y="968"/>
                      <a:pt x="14480" y="2149"/>
                    </a:cubicBezTo>
                    <a:cubicBezTo>
                      <a:pt x="15010" y="2791"/>
                      <a:pt x="15401" y="3544"/>
                      <a:pt x="15596" y="4353"/>
                    </a:cubicBezTo>
                    <a:cubicBezTo>
                      <a:pt x="15680" y="4772"/>
                      <a:pt x="15736" y="5190"/>
                      <a:pt x="15736" y="5609"/>
                    </a:cubicBezTo>
                    <a:cubicBezTo>
                      <a:pt x="15680" y="6027"/>
                      <a:pt x="15708" y="6474"/>
                      <a:pt x="15624" y="6892"/>
                    </a:cubicBezTo>
                    <a:cubicBezTo>
                      <a:pt x="15373" y="8622"/>
                      <a:pt x="15010" y="10380"/>
                      <a:pt x="14648" y="12165"/>
                    </a:cubicBezTo>
                    <a:cubicBezTo>
                      <a:pt x="13867" y="15736"/>
                      <a:pt x="13002" y="19419"/>
                      <a:pt x="12053" y="23157"/>
                    </a:cubicBezTo>
                    <a:cubicBezTo>
                      <a:pt x="11746" y="24357"/>
                      <a:pt x="11439" y="25557"/>
                      <a:pt x="11160" y="26645"/>
                    </a:cubicBezTo>
                    <a:lnTo>
                      <a:pt x="11132" y="26784"/>
                    </a:lnTo>
                    <a:lnTo>
                      <a:pt x="11272" y="26812"/>
                    </a:lnTo>
                    <a:lnTo>
                      <a:pt x="27325" y="31822"/>
                    </a:lnTo>
                    <a:lnTo>
                      <a:pt x="27325" y="31822"/>
                    </a:lnTo>
                    <a:cubicBezTo>
                      <a:pt x="26434" y="34333"/>
                      <a:pt x="25596" y="36739"/>
                      <a:pt x="24810" y="39041"/>
                    </a:cubicBezTo>
                    <a:lnTo>
                      <a:pt x="24810" y="39041"/>
                    </a:lnTo>
                    <a:lnTo>
                      <a:pt x="5162" y="35433"/>
                    </a:lnTo>
                    <a:cubicBezTo>
                      <a:pt x="4130" y="35182"/>
                      <a:pt x="3125" y="34763"/>
                      <a:pt x="2233" y="34178"/>
                    </a:cubicBezTo>
                    <a:cubicBezTo>
                      <a:pt x="1591" y="33731"/>
                      <a:pt x="1033" y="33145"/>
                      <a:pt x="615" y="32476"/>
                    </a:cubicBezTo>
                    <a:lnTo>
                      <a:pt x="419" y="32057"/>
                    </a:lnTo>
                    <a:lnTo>
                      <a:pt x="280" y="31695"/>
                    </a:lnTo>
                    <a:lnTo>
                      <a:pt x="168" y="31388"/>
                    </a:lnTo>
                    <a:lnTo>
                      <a:pt x="112" y="31109"/>
                    </a:lnTo>
                    <a:cubicBezTo>
                      <a:pt x="57" y="30941"/>
                      <a:pt x="57" y="30830"/>
                      <a:pt x="29" y="30718"/>
                    </a:cubicBezTo>
                    <a:cubicBezTo>
                      <a:pt x="29" y="30690"/>
                      <a:pt x="1" y="30634"/>
                      <a:pt x="1" y="30606"/>
                    </a:cubicBezTo>
                    <a:cubicBezTo>
                      <a:pt x="1" y="30606"/>
                      <a:pt x="1" y="30662"/>
                      <a:pt x="1" y="30774"/>
                    </a:cubicBezTo>
                    <a:cubicBezTo>
                      <a:pt x="29" y="30858"/>
                      <a:pt x="29" y="30997"/>
                      <a:pt x="57" y="31137"/>
                    </a:cubicBezTo>
                    <a:lnTo>
                      <a:pt x="112" y="31416"/>
                    </a:lnTo>
                    <a:cubicBezTo>
                      <a:pt x="140" y="31527"/>
                      <a:pt x="168" y="31639"/>
                      <a:pt x="224" y="31750"/>
                    </a:cubicBezTo>
                    <a:cubicBezTo>
                      <a:pt x="252" y="31862"/>
                      <a:pt x="308" y="32001"/>
                      <a:pt x="336" y="32141"/>
                    </a:cubicBezTo>
                    <a:lnTo>
                      <a:pt x="559" y="32532"/>
                    </a:lnTo>
                    <a:cubicBezTo>
                      <a:pt x="977" y="33229"/>
                      <a:pt x="1507" y="33843"/>
                      <a:pt x="2177" y="34289"/>
                    </a:cubicBezTo>
                    <a:cubicBezTo>
                      <a:pt x="3070" y="34903"/>
                      <a:pt x="4074" y="35349"/>
                      <a:pt x="5134" y="35600"/>
                    </a:cubicBezTo>
                    <a:cubicBezTo>
                      <a:pt x="9905" y="36521"/>
                      <a:pt x="16684" y="37804"/>
                      <a:pt x="24859" y="39311"/>
                    </a:cubicBezTo>
                    <a:lnTo>
                      <a:pt x="24942" y="39311"/>
                    </a:lnTo>
                    <a:lnTo>
                      <a:pt x="24970" y="39227"/>
                    </a:lnTo>
                    <a:lnTo>
                      <a:pt x="27593" y="31806"/>
                    </a:lnTo>
                    <a:lnTo>
                      <a:pt x="27649" y="31667"/>
                    </a:lnTo>
                    <a:lnTo>
                      <a:pt x="27509" y="31639"/>
                    </a:lnTo>
                    <a:lnTo>
                      <a:pt x="11448" y="26599"/>
                    </a:lnTo>
                    <a:lnTo>
                      <a:pt x="11448" y="26599"/>
                    </a:lnTo>
                    <a:cubicBezTo>
                      <a:pt x="11740" y="25545"/>
                      <a:pt x="12009" y="24393"/>
                      <a:pt x="12304" y="23241"/>
                    </a:cubicBezTo>
                    <a:cubicBezTo>
                      <a:pt x="13253" y="19503"/>
                      <a:pt x="14146" y="15820"/>
                      <a:pt x="14899" y="12249"/>
                    </a:cubicBezTo>
                    <a:cubicBezTo>
                      <a:pt x="15289" y="10463"/>
                      <a:pt x="15624" y="8678"/>
                      <a:pt x="15875" y="6948"/>
                    </a:cubicBezTo>
                    <a:cubicBezTo>
                      <a:pt x="15959" y="6502"/>
                      <a:pt x="15959" y="6055"/>
                      <a:pt x="15987" y="5637"/>
                    </a:cubicBezTo>
                    <a:cubicBezTo>
                      <a:pt x="15987" y="5190"/>
                      <a:pt x="15931" y="4744"/>
                      <a:pt x="15847" y="4326"/>
                    </a:cubicBezTo>
                    <a:cubicBezTo>
                      <a:pt x="15652" y="3461"/>
                      <a:pt x="15234" y="2652"/>
                      <a:pt x="14676" y="1982"/>
                    </a:cubicBezTo>
                    <a:cubicBezTo>
                      <a:pt x="13580" y="722"/>
                      <a:pt x="12001" y="0"/>
                      <a:pt x="10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30"/>
              <p:cNvSpPr/>
              <p:nvPr/>
            </p:nvSpPr>
            <p:spPr>
              <a:xfrm>
                <a:off x="4057600" y="2812100"/>
                <a:ext cx="72550" cy="69475"/>
              </a:xfrm>
              <a:custGeom>
                <a:rect b="b" l="l" r="r" t="t"/>
                <a:pathLst>
                  <a:path extrusionOk="0" h="2779" w="2902">
                    <a:moveTo>
                      <a:pt x="2649" y="0"/>
                    </a:moveTo>
                    <a:cubicBezTo>
                      <a:pt x="2545" y="0"/>
                      <a:pt x="2413" y="12"/>
                      <a:pt x="2260" y="44"/>
                    </a:cubicBezTo>
                    <a:cubicBezTo>
                      <a:pt x="1228" y="323"/>
                      <a:pt x="391" y="1105"/>
                      <a:pt x="112" y="2137"/>
                    </a:cubicBezTo>
                    <a:cubicBezTo>
                      <a:pt x="0" y="2527"/>
                      <a:pt x="28" y="2779"/>
                      <a:pt x="56" y="2779"/>
                    </a:cubicBezTo>
                    <a:cubicBezTo>
                      <a:pt x="112" y="2779"/>
                      <a:pt x="140" y="2555"/>
                      <a:pt x="279" y="2221"/>
                    </a:cubicBezTo>
                    <a:cubicBezTo>
                      <a:pt x="642" y="1300"/>
                      <a:pt x="1395" y="574"/>
                      <a:pt x="2316" y="268"/>
                    </a:cubicBezTo>
                    <a:cubicBezTo>
                      <a:pt x="2678" y="128"/>
                      <a:pt x="2902" y="100"/>
                      <a:pt x="2902" y="44"/>
                    </a:cubicBezTo>
                    <a:cubicBezTo>
                      <a:pt x="2902" y="27"/>
                      <a:pt x="2809" y="0"/>
                      <a:pt x="26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30"/>
              <p:cNvSpPr/>
              <p:nvPr/>
            </p:nvSpPr>
            <p:spPr>
              <a:xfrm>
                <a:off x="3799525" y="2264275"/>
                <a:ext cx="366900" cy="842100"/>
              </a:xfrm>
              <a:custGeom>
                <a:rect b="b" l="l" r="r" t="t"/>
                <a:pathLst>
                  <a:path extrusionOk="0" h="33684" w="14676">
                    <a:moveTo>
                      <a:pt x="6166" y="1"/>
                    </a:moveTo>
                    <a:cubicBezTo>
                      <a:pt x="3767" y="7422"/>
                      <a:pt x="2316" y="15150"/>
                      <a:pt x="1340" y="22906"/>
                    </a:cubicBezTo>
                    <a:cubicBezTo>
                      <a:pt x="1144" y="24692"/>
                      <a:pt x="949" y="26505"/>
                      <a:pt x="1256" y="28291"/>
                    </a:cubicBezTo>
                    <a:cubicBezTo>
                      <a:pt x="1563" y="30076"/>
                      <a:pt x="2428" y="31806"/>
                      <a:pt x="3934" y="32810"/>
                    </a:cubicBezTo>
                    <a:cubicBezTo>
                      <a:pt x="4915" y="33426"/>
                      <a:pt x="6082" y="33683"/>
                      <a:pt x="7251" y="33683"/>
                    </a:cubicBezTo>
                    <a:cubicBezTo>
                      <a:pt x="7778" y="33683"/>
                      <a:pt x="8305" y="33631"/>
                      <a:pt x="8817" y="33536"/>
                    </a:cubicBezTo>
                    <a:cubicBezTo>
                      <a:pt x="10491" y="33229"/>
                      <a:pt x="13141" y="32866"/>
                      <a:pt x="14675" y="32141"/>
                    </a:cubicBezTo>
                    <a:lnTo>
                      <a:pt x="5748" y="30299"/>
                    </a:lnTo>
                    <a:cubicBezTo>
                      <a:pt x="5748" y="30299"/>
                      <a:pt x="1" y="29964"/>
                      <a:pt x="2484" y="18944"/>
                    </a:cubicBezTo>
                    <a:cubicBezTo>
                      <a:pt x="4938" y="7925"/>
                      <a:pt x="6166" y="2"/>
                      <a:pt x="61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30"/>
              <p:cNvSpPr/>
              <p:nvPr/>
            </p:nvSpPr>
            <p:spPr>
              <a:xfrm>
                <a:off x="3762550" y="2098275"/>
                <a:ext cx="308325" cy="181150"/>
              </a:xfrm>
              <a:custGeom>
                <a:rect b="b" l="l" r="r" t="t"/>
                <a:pathLst>
                  <a:path extrusionOk="0" h="7246" w="12333">
                    <a:moveTo>
                      <a:pt x="12332" y="1"/>
                    </a:moveTo>
                    <a:lnTo>
                      <a:pt x="12332" y="1"/>
                    </a:lnTo>
                    <a:cubicBezTo>
                      <a:pt x="7813" y="308"/>
                      <a:pt x="3488" y="2037"/>
                      <a:pt x="29" y="4967"/>
                    </a:cubicBezTo>
                    <a:lnTo>
                      <a:pt x="29" y="4799"/>
                    </a:lnTo>
                    <a:lnTo>
                      <a:pt x="29" y="4799"/>
                    </a:lnTo>
                    <a:cubicBezTo>
                      <a:pt x="1" y="5692"/>
                      <a:pt x="85" y="6780"/>
                      <a:pt x="866" y="7143"/>
                    </a:cubicBezTo>
                    <a:cubicBezTo>
                      <a:pt x="1024" y="7214"/>
                      <a:pt x="1187" y="7246"/>
                      <a:pt x="1351" y="7246"/>
                    </a:cubicBezTo>
                    <a:cubicBezTo>
                      <a:pt x="2026" y="7246"/>
                      <a:pt x="2727" y="6716"/>
                      <a:pt x="3265" y="6222"/>
                    </a:cubicBezTo>
                    <a:cubicBezTo>
                      <a:pt x="5971" y="3711"/>
                      <a:pt x="9012" y="1619"/>
                      <a:pt x="123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30"/>
              <p:cNvSpPr/>
              <p:nvPr/>
            </p:nvSpPr>
            <p:spPr>
              <a:xfrm>
                <a:off x="3758375" y="2093850"/>
                <a:ext cx="442225" cy="119550"/>
              </a:xfrm>
              <a:custGeom>
                <a:rect b="b" l="l" r="r" t="t"/>
                <a:pathLst>
                  <a:path extrusionOk="0" h="4782" w="17689">
                    <a:moveTo>
                      <a:pt x="11453" y="1"/>
                    </a:moveTo>
                    <a:cubicBezTo>
                      <a:pt x="10475" y="1"/>
                      <a:pt x="9495" y="148"/>
                      <a:pt x="8565" y="429"/>
                    </a:cubicBezTo>
                    <a:cubicBezTo>
                      <a:pt x="7366" y="820"/>
                      <a:pt x="6222" y="1322"/>
                      <a:pt x="5134" y="1963"/>
                    </a:cubicBezTo>
                    <a:lnTo>
                      <a:pt x="2483" y="3470"/>
                    </a:lnTo>
                    <a:cubicBezTo>
                      <a:pt x="1730" y="3916"/>
                      <a:pt x="1116" y="4223"/>
                      <a:pt x="670" y="4446"/>
                    </a:cubicBezTo>
                    <a:cubicBezTo>
                      <a:pt x="447" y="4530"/>
                      <a:pt x="224" y="4642"/>
                      <a:pt x="0" y="4781"/>
                    </a:cubicBezTo>
                    <a:cubicBezTo>
                      <a:pt x="252" y="4725"/>
                      <a:pt x="503" y="4642"/>
                      <a:pt x="726" y="4530"/>
                    </a:cubicBezTo>
                    <a:cubicBezTo>
                      <a:pt x="1368" y="4279"/>
                      <a:pt x="1981" y="3972"/>
                      <a:pt x="2595" y="3665"/>
                    </a:cubicBezTo>
                    <a:cubicBezTo>
                      <a:pt x="3348" y="3247"/>
                      <a:pt x="4241" y="2745"/>
                      <a:pt x="5245" y="2187"/>
                    </a:cubicBezTo>
                    <a:cubicBezTo>
                      <a:pt x="6334" y="1573"/>
                      <a:pt x="7477" y="1099"/>
                      <a:pt x="8649" y="708"/>
                    </a:cubicBezTo>
                    <a:cubicBezTo>
                      <a:pt x="9557" y="427"/>
                      <a:pt x="10499" y="280"/>
                      <a:pt x="11448" y="280"/>
                    </a:cubicBezTo>
                    <a:cubicBezTo>
                      <a:pt x="11724" y="280"/>
                      <a:pt x="12000" y="292"/>
                      <a:pt x="12276" y="317"/>
                    </a:cubicBezTo>
                    <a:cubicBezTo>
                      <a:pt x="13280" y="401"/>
                      <a:pt x="14257" y="624"/>
                      <a:pt x="15205" y="987"/>
                    </a:cubicBezTo>
                    <a:cubicBezTo>
                      <a:pt x="16767" y="1579"/>
                      <a:pt x="17575" y="2301"/>
                      <a:pt x="17655" y="2301"/>
                    </a:cubicBezTo>
                    <a:cubicBezTo>
                      <a:pt x="17658" y="2301"/>
                      <a:pt x="17660" y="2300"/>
                      <a:pt x="17661" y="2298"/>
                    </a:cubicBezTo>
                    <a:cubicBezTo>
                      <a:pt x="17688" y="2270"/>
                      <a:pt x="17633" y="2242"/>
                      <a:pt x="17521" y="2131"/>
                    </a:cubicBezTo>
                    <a:cubicBezTo>
                      <a:pt x="17382" y="2019"/>
                      <a:pt x="17242" y="1908"/>
                      <a:pt x="17075" y="1796"/>
                    </a:cubicBezTo>
                    <a:cubicBezTo>
                      <a:pt x="16517" y="1378"/>
                      <a:pt x="15931" y="1043"/>
                      <a:pt x="15289" y="792"/>
                    </a:cubicBezTo>
                    <a:cubicBezTo>
                      <a:pt x="14341" y="401"/>
                      <a:pt x="13336" y="150"/>
                      <a:pt x="12304" y="38"/>
                    </a:cubicBezTo>
                    <a:cubicBezTo>
                      <a:pt x="12021" y="13"/>
                      <a:pt x="11737" y="1"/>
                      <a:pt x="114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30"/>
              <p:cNvSpPr/>
              <p:nvPr/>
            </p:nvSpPr>
            <p:spPr>
              <a:xfrm>
                <a:off x="3920200" y="2004825"/>
                <a:ext cx="349450" cy="174425"/>
              </a:xfrm>
              <a:custGeom>
                <a:rect b="b" l="l" r="r" t="t"/>
                <a:pathLst>
                  <a:path extrusionOk="0" h="6977" w="13978">
                    <a:moveTo>
                      <a:pt x="28" y="0"/>
                    </a:moveTo>
                    <a:cubicBezTo>
                      <a:pt x="0" y="56"/>
                      <a:pt x="893" y="168"/>
                      <a:pt x="2288" y="530"/>
                    </a:cubicBezTo>
                    <a:cubicBezTo>
                      <a:pt x="5915" y="1423"/>
                      <a:pt x="9290" y="3125"/>
                      <a:pt x="12220" y="5469"/>
                    </a:cubicBezTo>
                    <a:cubicBezTo>
                      <a:pt x="13285" y="6343"/>
                      <a:pt x="13922" y="6976"/>
                      <a:pt x="13975" y="6976"/>
                    </a:cubicBezTo>
                    <a:cubicBezTo>
                      <a:pt x="13976" y="6976"/>
                      <a:pt x="13977" y="6976"/>
                      <a:pt x="13977" y="6975"/>
                    </a:cubicBezTo>
                    <a:cubicBezTo>
                      <a:pt x="13866" y="6780"/>
                      <a:pt x="13726" y="6640"/>
                      <a:pt x="13587" y="6501"/>
                    </a:cubicBezTo>
                    <a:cubicBezTo>
                      <a:pt x="13168" y="6082"/>
                      <a:pt x="12750" y="5692"/>
                      <a:pt x="12331" y="5329"/>
                    </a:cubicBezTo>
                    <a:cubicBezTo>
                      <a:pt x="9458" y="2846"/>
                      <a:pt x="6026" y="1144"/>
                      <a:pt x="2316" y="335"/>
                    </a:cubicBezTo>
                    <a:cubicBezTo>
                      <a:pt x="1758" y="196"/>
                      <a:pt x="1200" y="112"/>
                      <a:pt x="642" y="56"/>
                    </a:cubicBezTo>
                    <a:cubicBezTo>
                      <a:pt x="419" y="0"/>
                      <a:pt x="223" y="0"/>
                      <a:pt x="2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30"/>
              <p:cNvSpPr/>
              <p:nvPr/>
            </p:nvSpPr>
            <p:spPr>
              <a:xfrm>
                <a:off x="4294025" y="2230800"/>
                <a:ext cx="47450" cy="382250"/>
              </a:xfrm>
              <a:custGeom>
                <a:rect b="b" l="l" r="r" t="t"/>
                <a:pathLst>
                  <a:path extrusionOk="0" h="15290" w="1898">
                    <a:moveTo>
                      <a:pt x="1154" y="10932"/>
                    </a:moveTo>
                    <a:cubicBezTo>
                      <a:pt x="1298" y="10932"/>
                      <a:pt x="1435" y="11011"/>
                      <a:pt x="1507" y="11132"/>
                    </a:cubicBezTo>
                    <a:cubicBezTo>
                      <a:pt x="1612" y="11237"/>
                      <a:pt x="1619" y="11414"/>
                      <a:pt x="1528" y="11528"/>
                    </a:cubicBezTo>
                    <a:lnTo>
                      <a:pt x="1528" y="11528"/>
                    </a:lnTo>
                    <a:cubicBezTo>
                      <a:pt x="1521" y="11528"/>
                      <a:pt x="1514" y="11528"/>
                      <a:pt x="1507" y="11528"/>
                    </a:cubicBezTo>
                    <a:cubicBezTo>
                      <a:pt x="1325" y="11528"/>
                      <a:pt x="1183" y="11449"/>
                      <a:pt x="1061" y="11328"/>
                    </a:cubicBezTo>
                    <a:cubicBezTo>
                      <a:pt x="988" y="11225"/>
                      <a:pt x="922" y="11122"/>
                      <a:pt x="872" y="11015"/>
                    </a:cubicBezTo>
                    <a:lnTo>
                      <a:pt x="872" y="11015"/>
                    </a:lnTo>
                    <a:cubicBezTo>
                      <a:pt x="940" y="10981"/>
                      <a:pt x="1012" y="10955"/>
                      <a:pt x="1089" y="10937"/>
                    </a:cubicBezTo>
                    <a:cubicBezTo>
                      <a:pt x="1111" y="10934"/>
                      <a:pt x="1132" y="10932"/>
                      <a:pt x="1154" y="10932"/>
                    </a:cubicBezTo>
                    <a:close/>
                    <a:moveTo>
                      <a:pt x="85" y="1"/>
                    </a:moveTo>
                    <a:cubicBezTo>
                      <a:pt x="57" y="252"/>
                      <a:pt x="57" y="475"/>
                      <a:pt x="85" y="726"/>
                    </a:cubicBezTo>
                    <a:cubicBezTo>
                      <a:pt x="85" y="1256"/>
                      <a:pt x="112" y="1898"/>
                      <a:pt x="140" y="2679"/>
                    </a:cubicBezTo>
                    <a:cubicBezTo>
                      <a:pt x="196" y="4353"/>
                      <a:pt x="308" y="6641"/>
                      <a:pt x="419" y="9179"/>
                    </a:cubicBezTo>
                    <a:cubicBezTo>
                      <a:pt x="475" y="9710"/>
                      <a:pt x="475" y="10212"/>
                      <a:pt x="531" y="10742"/>
                    </a:cubicBezTo>
                    <a:cubicBezTo>
                      <a:pt x="538" y="10810"/>
                      <a:pt x="549" y="10876"/>
                      <a:pt x="566" y="10941"/>
                    </a:cubicBezTo>
                    <a:lnTo>
                      <a:pt x="566" y="10941"/>
                    </a:lnTo>
                    <a:cubicBezTo>
                      <a:pt x="366" y="11106"/>
                      <a:pt x="218" y="11341"/>
                      <a:pt x="168" y="11607"/>
                    </a:cubicBezTo>
                    <a:cubicBezTo>
                      <a:pt x="57" y="12248"/>
                      <a:pt x="1" y="12918"/>
                      <a:pt x="85" y="13560"/>
                    </a:cubicBezTo>
                    <a:cubicBezTo>
                      <a:pt x="140" y="14118"/>
                      <a:pt x="196" y="14536"/>
                      <a:pt x="252" y="14843"/>
                    </a:cubicBezTo>
                    <a:cubicBezTo>
                      <a:pt x="280" y="14982"/>
                      <a:pt x="308" y="15122"/>
                      <a:pt x="364" y="15289"/>
                    </a:cubicBezTo>
                    <a:cubicBezTo>
                      <a:pt x="391" y="15289"/>
                      <a:pt x="308" y="14648"/>
                      <a:pt x="252" y="13532"/>
                    </a:cubicBezTo>
                    <a:cubicBezTo>
                      <a:pt x="196" y="12918"/>
                      <a:pt x="252" y="12276"/>
                      <a:pt x="391" y="11635"/>
                    </a:cubicBezTo>
                    <a:cubicBezTo>
                      <a:pt x="421" y="11456"/>
                      <a:pt x="514" y="11294"/>
                      <a:pt x="649" y="11169"/>
                    </a:cubicBezTo>
                    <a:lnTo>
                      <a:pt x="649" y="11169"/>
                    </a:lnTo>
                    <a:cubicBezTo>
                      <a:pt x="703" y="11283"/>
                      <a:pt x="776" y="11392"/>
                      <a:pt x="866" y="11495"/>
                    </a:cubicBezTo>
                    <a:cubicBezTo>
                      <a:pt x="1004" y="11680"/>
                      <a:pt x="1220" y="11788"/>
                      <a:pt x="1464" y="11788"/>
                    </a:cubicBezTo>
                    <a:cubicBezTo>
                      <a:pt x="1515" y="11788"/>
                      <a:pt x="1566" y="11784"/>
                      <a:pt x="1619" y="11774"/>
                    </a:cubicBezTo>
                    <a:lnTo>
                      <a:pt x="1675" y="11774"/>
                    </a:lnTo>
                    <a:cubicBezTo>
                      <a:pt x="1870" y="11551"/>
                      <a:pt x="1898" y="11216"/>
                      <a:pt x="1731" y="10993"/>
                    </a:cubicBezTo>
                    <a:cubicBezTo>
                      <a:pt x="1592" y="10808"/>
                      <a:pt x="1396" y="10700"/>
                      <a:pt x="1174" y="10700"/>
                    </a:cubicBezTo>
                    <a:cubicBezTo>
                      <a:pt x="1128" y="10700"/>
                      <a:pt x="1081" y="10704"/>
                      <a:pt x="1033" y="10714"/>
                    </a:cubicBezTo>
                    <a:cubicBezTo>
                      <a:pt x="951" y="10730"/>
                      <a:pt x="872" y="10757"/>
                      <a:pt x="796" y="10794"/>
                    </a:cubicBezTo>
                    <a:lnTo>
                      <a:pt x="796" y="10794"/>
                    </a:lnTo>
                    <a:cubicBezTo>
                      <a:pt x="790" y="10767"/>
                      <a:pt x="785" y="10741"/>
                      <a:pt x="782" y="10714"/>
                    </a:cubicBezTo>
                    <a:cubicBezTo>
                      <a:pt x="726" y="10240"/>
                      <a:pt x="726" y="9682"/>
                      <a:pt x="698" y="9152"/>
                    </a:cubicBezTo>
                    <a:cubicBezTo>
                      <a:pt x="559" y="6641"/>
                      <a:pt x="419" y="4325"/>
                      <a:pt x="308" y="2679"/>
                    </a:cubicBezTo>
                    <a:cubicBezTo>
                      <a:pt x="252" y="1898"/>
                      <a:pt x="196" y="1228"/>
                      <a:pt x="168" y="726"/>
                    </a:cubicBezTo>
                    <a:cubicBezTo>
                      <a:pt x="168" y="475"/>
                      <a:pt x="140" y="224"/>
                      <a:pt x="8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30"/>
              <p:cNvSpPr/>
              <p:nvPr/>
            </p:nvSpPr>
            <p:spPr>
              <a:xfrm>
                <a:off x="3603525" y="3048950"/>
                <a:ext cx="482675" cy="282500"/>
              </a:xfrm>
              <a:custGeom>
                <a:rect b="b" l="l" r="r" t="t"/>
                <a:pathLst>
                  <a:path extrusionOk="0" h="11300" w="19307">
                    <a:moveTo>
                      <a:pt x="19307" y="0"/>
                    </a:moveTo>
                    <a:lnTo>
                      <a:pt x="19307" y="0"/>
                    </a:lnTo>
                    <a:cubicBezTo>
                      <a:pt x="19056" y="168"/>
                      <a:pt x="18833" y="363"/>
                      <a:pt x="18610" y="558"/>
                    </a:cubicBezTo>
                    <a:cubicBezTo>
                      <a:pt x="18163" y="893"/>
                      <a:pt x="17494" y="1395"/>
                      <a:pt x="16684" y="2009"/>
                    </a:cubicBezTo>
                    <a:cubicBezTo>
                      <a:pt x="14592" y="3599"/>
                      <a:pt x="12388" y="5078"/>
                      <a:pt x="10100" y="6417"/>
                    </a:cubicBezTo>
                    <a:cubicBezTo>
                      <a:pt x="7813" y="7756"/>
                      <a:pt x="5469" y="8956"/>
                      <a:pt x="3042" y="10016"/>
                    </a:cubicBezTo>
                    <a:cubicBezTo>
                      <a:pt x="2093" y="10435"/>
                      <a:pt x="1340" y="10741"/>
                      <a:pt x="810" y="10965"/>
                    </a:cubicBezTo>
                    <a:cubicBezTo>
                      <a:pt x="531" y="11048"/>
                      <a:pt x="252" y="11160"/>
                      <a:pt x="1" y="11299"/>
                    </a:cubicBezTo>
                    <a:cubicBezTo>
                      <a:pt x="280" y="11244"/>
                      <a:pt x="587" y="11160"/>
                      <a:pt x="838" y="11048"/>
                    </a:cubicBezTo>
                    <a:cubicBezTo>
                      <a:pt x="1396" y="10853"/>
                      <a:pt x="2177" y="10574"/>
                      <a:pt x="3098" y="10183"/>
                    </a:cubicBezTo>
                    <a:cubicBezTo>
                      <a:pt x="5581" y="9179"/>
                      <a:pt x="7952" y="8007"/>
                      <a:pt x="10240" y="6668"/>
                    </a:cubicBezTo>
                    <a:cubicBezTo>
                      <a:pt x="12528" y="5301"/>
                      <a:pt x="14732" y="3795"/>
                      <a:pt x="16824" y="2176"/>
                    </a:cubicBezTo>
                    <a:cubicBezTo>
                      <a:pt x="17633" y="1535"/>
                      <a:pt x="18247" y="1005"/>
                      <a:pt x="18665" y="614"/>
                    </a:cubicBezTo>
                    <a:cubicBezTo>
                      <a:pt x="18916" y="447"/>
                      <a:pt x="19112" y="223"/>
                      <a:pt x="1930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30"/>
              <p:cNvSpPr/>
              <p:nvPr/>
            </p:nvSpPr>
            <p:spPr>
              <a:xfrm>
                <a:off x="3653050" y="3309750"/>
                <a:ext cx="32800" cy="39875"/>
              </a:xfrm>
              <a:custGeom>
                <a:rect b="b" l="l" r="r" t="t"/>
                <a:pathLst>
                  <a:path extrusionOk="0" h="1595" w="1312">
                    <a:moveTo>
                      <a:pt x="65" y="1"/>
                    </a:moveTo>
                    <a:cubicBezTo>
                      <a:pt x="62" y="1"/>
                      <a:pt x="59" y="1"/>
                      <a:pt x="57" y="3"/>
                    </a:cubicBezTo>
                    <a:cubicBezTo>
                      <a:pt x="1" y="58"/>
                      <a:pt x="224" y="449"/>
                      <a:pt x="559" y="895"/>
                    </a:cubicBezTo>
                    <a:cubicBezTo>
                      <a:pt x="853" y="1296"/>
                      <a:pt x="1147" y="1595"/>
                      <a:pt x="1244" y="1595"/>
                    </a:cubicBezTo>
                    <a:cubicBezTo>
                      <a:pt x="1249" y="1595"/>
                      <a:pt x="1253" y="1594"/>
                      <a:pt x="1256" y="1593"/>
                    </a:cubicBezTo>
                    <a:cubicBezTo>
                      <a:pt x="1312" y="1537"/>
                      <a:pt x="1089" y="1146"/>
                      <a:pt x="754" y="700"/>
                    </a:cubicBezTo>
                    <a:cubicBezTo>
                      <a:pt x="460" y="299"/>
                      <a:pt x="141" y="1"/>
                      <a:pt x="6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30"/>
              <p:cNvSpPr/>
              <p:nvPr/>
            </p:nvSpPr>
            <p:spPr>
              <a:xfrm>
                <a:off x="3726300" y="3276275"/>
                <a:ext cx="39075" cy="40025"/>
              </a:xfrm>
              <a:custGeom>
                <a:rect b="b" l="l" r="r" t="t"/>
                <a:pathLst>
                  <a:path extrusionOk="0" h="1601" w="1563">
                    <a:moveTo>
                      <a:pt x="91" y="1"/>
                    </a:moveTo>
                    <a:cubicBezTo>
                      <a:pt x="88" y="1"/>
                      <a:pt x="86" y="1"/>
                      <a:pt x="84" y="2"/>
                    </a:cubicBezTo>
                    <a:cubicBezTo>
                      <a:pt x="0" y="30"/>
                      <a:pt x="223" y="477"/>
                      <a:pt x="614" y="951"/>
                    </a:cubicBezTo>
                    <a:cubicBezTo>
                      <a:pt x="994" y="1356"/>
                      <a:pt x="1396" y="1600"/>
                      <a:pt x="1489" y="1600"/>
                    </a:cubicBezTo>
                    <a:cubicBezTo>
                      <a:pt x="1498" y="1600"/>
                      <a:pt x="1504" y="1598"/>
                      <a:pt x="1507" y="1593"/>
                    </a:cubicBezTo>
                    <a:cubicBezTo>
                      <a:pt x="1562" y="1509"/>
                      <a:pt x="1228" y="1174"/>
                      <a:pt x="837" y="756"/>
                    </a:cubicBezTo>
                    <a:cubicBezTo>
                      <a:pt x="434" y="352"/>
                      <a:pt x="160" y="1"/>
                      <a:pt x="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30"/>
              <p:cNvSpPr/>
              <p:nvPr/>
            </p:nvSpPr>
            <p:spPr>
              <a:xfrm>
                <a:off x="3818350" y="3232250"/>
                <a:ext cx="47450" cy="50500"/>
              </a:xfrm>
              <a:custGeom>
                <a:rect b="b" l="l" r="r" t="t"/>
                <a:pathLst>
                  <a:path extrusionOk="0" h="2020" w="1898">
                    <a:moveTo>
                      <a:pt x="71" y="1"/>
                    </a:moveTo>
                    <a:cubicBezTo>
                      <a:pt x="65" y="1"/>
                      <a:pt x="60" y="2"/>
                      <a:pt x="57" y="6"/>
                    </a:cubicBezTo>
                    <a:cubicBezTo>
                      <a:pt x="1" y="62"/>
                      <a:pt x="363" y="536"/>
                      <a:pt x="838" y="1094"/>
                    </a:cubicBezTo>
                    <a:cubicBezTo>
                      <a:pt x="1308" y="1642"/>
                      <a:pt x="1729" y="2020"/>
                      <a:pt x="1827" y="2020"/>
                    </a:cubicBezTo>
                    <a:cubicBezTo>
                      <a:pt x="1833" y="2020"/>
                      <a:pt x="1839" y="2018"/>
                      <a:pt x="1842" y="2014"/>
                    </a:cubicBezTo>
                    <a:cubicBezTo>
                      <a:pt x="1898" y="1959"/>
                      <a:pt x="1535" y="1484"/>
                      <a:pt x="1061" y="926"/>
                    </a:cubicBezTo>
                    <a:cubicBezTo>
                      <a:pt x="589" y="402"/>
                      <a:pt x="166" y="1"/>
                      <a:pt x="7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30"/>
              <p:cNvSpPr/>
              <p:nvPr/>
            </p:nvSpPr>
            <p:spPr>
              <a:xfrm>
                <a:off x="3922975" y="3168800"/>
                <a:ext cx="50250" cy="56750"/>
              </a:xfrm>
              <a:custGeom>
                <a:rect b="b" l="l" r="r" t="t"/>
                <a:pathLst>
                  <a:path extrusionOk="0" h="2270" w="2010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1" y="33"/>
                      <a:pt x="391" y="619"/>
                      <a:pt x="921" y="1233"/>
                    </a:cubicBezTo>
                    <a:cubicBezTo>
                      <a:pt x="1397" y="1813"/>
                      <a:pt x="1847" y="2269"/>
                      <a:pt x="1941" y="2269"/>
                    </a:cubicBezTo>
                    <a:cubicBezTo>
                      <a:pt x="1946" y="2269"/>
                      <a:pt x="1951" y="2268"/>
                      <a:pt x="1954" y="2265"/>
                    </a:cubicBezTo>
                    <a:cubicBezTo>
                      <a:pt x="2009" y="2237"/>
                      <a:pt x="1619" y="1651"/>
                      <a:pt x="1117" y="1037"/>
                    </a:cubicBezTo>
                    <a:cubicBezTo>
                      <a:pt x="615" y="456"/>
                      <a:pt x="163" y="0"/>
                      <a:pt x="6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30"/>
              <p:cNvSpPr/>
              <p:nvPr/>
            </p:nvSpPr>
            <p:spPr>
              <a:xfrm>
                <a:off x="4018525" y="3103900"/>
                <a:ext cx="54425" cy="47050"/>
              </a:xfrm>
              <a:custGeom>
                <a:rect b="b" l="l" r="r" t="t"/>
                <a:pathLst>
                  <a:path extrusionOk="0" h="1882" w="2177">
                    <a:moveTo>
                      <a:pt x="69" y="1"/>
                    </a:moveTo>
                    <a:cubicBezTo>
                      <a:pt x="63" y="1"/>
                      <a:pt x="58" y="3"/>
                      <a:pt x="57" y="6"/>
                    </a:cubicBezTo>
                    <a:cubicBezTo>
                      <a:pt x="1" y="62"/>
                      <a:pt x="419" y="536"/>
                      <a:pt x="977" y="1039"/>
                    </a:cubicBezTo>
                    <a:cubicBezTo>
                      <a:pt x="1523" y="1533"/>
                      <a:pt x="1997" y="1881"/>
                      <a:pt x="2104" y="1881"/>
                    </a:cubicBezTo>
                    <a:cubicBezTo>
                      <a:pt x="2111" y="1881"/>
                      <a:pt x="2117" y="1879"/>
                      <a:pt x="2121" y="1876"/>
                    </a:cubicBezTo>
                    <a:cubicBezTo>
                      <a:pt x="2177" y="1820"/>
                      <a:pt x="1731" y="1345"/>
                      <a:pt x="1173" y="843"/>
                    </a:cubicBezTo>
                    <a:cubicBezTo>
                      <a:pt x="627" y="349"/>
                      <a:pt x="153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30"/>
              <p:cNvSpPr/>
              <p:nvPr/>
            </p:nvSpPr>
            <p:spPr>
              <a:xfrm>
                <a:off x="4964300" y="2049225"/>
                <a:ext cx="67675" cy="61175"/>
              </a:xfrm>
              <a:custGeom>
                <a:rect b="b" l="l" r="r" t="t"/>
                <a:pathLst>
                  <a:path extrusionOk="0" h="2447" w="2707">
                    <a:moveTo>
                      <a:pt x="1348" y="1"/>
                    </a:moveTo>
                    <a:cubicBezTo>
                      <a:pt x="789" y="1"/>
                      <a:pt x="287" y="385"/>
                      <a:pt x="168" y="931"/>
                    </a:cubicBezTo>
                    <a:cubicBezTo>
                      <a:pt x="1" y="1600"/>
                      <a:pt x="419" y="2270"/>
                      <a:pt x="1061" y="2409"/>
                    </a:cubicBezTo>
                    <a:cubicBezTo>
                      <a:pt x="1161" y="2434"/>
                      <a:pt x="1262" y="2446"/>
                      <a:pt x="1360" y="2446"/>
                    </a:cubicBezTo>
                    <a:cubicBezTo>
                      <a:pt x="1919" y="2446"/>
                      <a:pt x="2421" y="2062"/>
                      <a:pt x="2540" y="1516"/>
                    </a:cubicBezTo>
                    <a:cubicBezTo>
                      <a:pt x="2707" y="847"/>
                      <a:pt x="2288" y="177"/>
                      <a:pt x="1647" y="38"/>
                    </a:cubicBezTo>
                    <a:cubicBezTo>
                      <a:pt x="1547" y="13"/>
                      <a:pt x="1446" y="1"/>
                      <a:pt x="134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4900875" y="1978925"/>
                <a:ext cx="195825" cy="66725"/>
              </a:xfrm>
              <a:custGeom>
                <a:rect b="b" l="l" r="r" t="t"/>
                <a:pathLst>
                  <a:path extrusionOk="0" h="2669" w="7833">
                    <a:moveTo>
                      <a:pt x="3935" y="0"/>
                    </a:moveTo>
                    <a:cubicBezTo>
                      <a:pt x="2676" y="0"/>
                      <a:pt x="1418" y="496"/>
                      <a:pt x="473" y="1483"/>
                    </a:cubicBezTo>
                    <a:cubicBezTo>
                      <a:pt x="1" y="1977"/>
                      <a:pt x="454" y="2669"/>
                      <a:pt x="980" y="2669"/>
                    </a:cubicBezTo>
                    <a:cubicBezTo>
                      <a:pt x="1138" y="2669"/>
                      <a:pt x="1302" y="2607"/>
                      <a:pt x="1450" y="2459"/>
                    </a:cubicBezTo>
                    <a:cubicBezTo>
                      <a:pt x="2115" y="1737"/>
                      <a:pt x="3017" y="1374"/>
                      <a:pt x="3924" y="1374"/>
                    </a:cubicBezTo>
                    <a:cubicBezTo>
                      <a:pt x="4803" y="1374"/>
                      <a:pt x="5687" y="1716"/>
                      <a:pt x="6360" y="2403"/>
                    </a:cubicBezTo>
                    <a:cubicBezTo>
                      <a:pt x="6499" y="2549"/>
                      <a:pt x="6658" y="2610"/>
                      <a:pt x="6814" y="2610"/>
                    </a:cubicBezTo>
                    <a:cubicBezTo>
                      <a:pt x="7345" y="2610"/>
                      <a:pt x="7833" y="1902"/>
                      <a:pt x="7336" y="1427"/>
                    </a:cubicBezTo>
                    <a:cubicBezTo>
                      <a:pt x="6398" y="475"/>
                      <a:pt x="5166" y="0"/>
                      <a:pt x="393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4795600" y="1797650"/>
                <a:ext cx="406525" cy="104925"/>
              </a:xfrm>
              <a:custGeom>
                <a:rect b="b" l="l" r="r" t="t"/>
                <a:pathLst>
                  <a:path extrusionOk="0" h="4197" w="16261">
                    <a:moveTo>
                      <a:pt x="8195" y="1"/>
                    </a:moveTo>
                    <a:cubicBezTo>
                      <a:pt x="8159" y="1"/>
                      <a:pt x="8124" y="1"/>
                      <a:pt x="8088" y="1"/>
                    </a:cubicBezTo>
                    <a:cubicBezTo>
                      <a:pt x="5214" y="1"/>
                      <a:pt x="2676" y="1173"/>
                      <a:pt x="527" y="3042"/>
                    </a:cubicBezTo>
                    <a:cubicBezTo>
                      <a:pt x="1" y="3481"/>
                      <a:pt x="492" y="4196"/>
                      <a:pt x="1052" y="4196"/>
                    </a:cubicBezTo>
                    <a:cubicBezTo>
                      <a:pt x="1204" y="4196"/>
                      <a:pt x="1361" y="4144"/>
                      <a:pt x="1504" y="4019"/>
                    </a:cubicBezTo>
                    <a:cubicBezTo>
                      <a:pt x="3345" y="2401"/>
                      <a:pt x="5577" y="1396"/>
                      <a:pt x="8060" y="1368"/>
                    </a:cubicBezTo>
                    <a:cubicBezTo>
                      <a:pt x="8097" y="1368"/>
                      <a:pt x="8133" y="1368"/>
                      <a:pt x="8170" y="1368"/>
                    </a:cubicBezTo>
                    <a:cubicBezTo>
                      <a:pt x="10614" y="1368"/>
                      <a:pt x="12969" y="2286"/>
                      <a:pt x="14784" y="3963"/>
                    </a:cubicBezTo>
                    <a:cubicBezTo>
                      <a:pt x="14925" y="4092"/>
                      <a:pt x="15083" y="4147"/>
                      <a:pt x="15236" y="4147"/>
                    </a:cubicBezTo>
                    <a:cubicBezTo>
                      <a:pt x="15777" y="4147"/>
                      <a:pt x="16260" y="3465"/>
                      <a:pt x="15760" y="2987"/>
                    </a:cubicBezTo>
                    <a:cubicBezTo>
                      <a:pt x="13694" y="1086"/>
                      <a:pt x="11002" y="1"/>
                      <a:pt x="8195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30"/>
              <p:cNvSpPr/>
              <p:nvPr/>
            </p:nvSpPr>
            <p:spPr>
              <a:xfrm>
                <a:off x="4838150" y="1886400"/>
                <a:ext cx="320025" cy="96075"/>
              </a:xfrm>
              <a:custGeom>
                <a:rect b="b" l="l" r="r" t="t"/>
                <a:pathLst>
                  <a:path extrusionOk="0" h="3843" w="12801">
                    <a:moveTo>
                      <a:pt x="6463" y="1"/>
                    </a:moveTo>
                    <a:cubicBezTo>
                      <a:pt x="4266" y="1"/>
                      <a:pt x="2073" y="887"/>
                      <a:pt x="471" y="2645"/>
                    </a:cubicBezTo>
                    <a:cubicBezTo>
                      <a:pt x="1" y="3137"/>
                      <a:pt x="465" y="3843"/>
                      <a:pt x="984" y="3843"/>
                    </a:cubicBezTo>
                    <a:cubicBezTo>
                      <a:pt x="1142" y="3843"/>
                      <a:pt x="1305" y="3777"/>
                      <a:pt x="1448" y="3621"/>
                    </a:cubicBezTo>
                    <a:cubicBezTo>
                      <a:pt x="2781" y="2132"/>
                      <a:pt x="4620" y="1385"/>
                      <a:pt x="6460" y="1385"/>
                    </a:cubicBezTo>
                    <a:cubicBezTo>
                      <a:pt x="8240" y="1385"/>
                      <a:pt x="10022" y="2083"/>
                      <a:pt x="11352" y="3482"/>
                    </a:cubicBezTo>
                    <a:cubicBezTo>
                      <a:pt x="11493" y="3630"/>
                      <a:pt x="11654" y="3692"/>
                      <a:pt x="11810" y="3692"/>
                    </a:cubicBezTo>
                    <a:cubicBezTo>
                      <a:pt x="12331" y="3692"/>
                      <a:pt x="12801" y="2999"/>
                      <a:pt x="12328" y="2505"/>
                    </a:cubicBezTo>
                    <a:cubicBezTo>
                      <a:pt x="10723" y="831"/>
                      <a:pt x="8591" y="1"/>
                      <a:pt x="6463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68" name="Google Shape;1368;p30"/>
          <p:cNvSpPr txBox="1"/>
          <p:nvPr>
            <p:ph type="title"/>
          </p:nvPr>
        </p:nvSpPr>
        <p:spPr>
          <a:xfrm>
            <a:off x="3739450" y="295000"/>
            <a:ext cx="47742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ESTENSIONI ED </a:t>
            </a:r>
            <a:r>
              <a:rPr lang="en"/>
              <a:t>ESTENDIBILITÀ </a:t>
            </a:r>
            <a:endParaRPr/>
          </a:p>
        </p:txBody>
      </p:sp>
      <p:sp>
        <p:nvSpPr>
          <p:cNvPr id="1369" name="Google Shape;1369;p30"/>
          <p:cNvSpPr txBox="1"/>
          <p:nvPr>
            <p:ph idx="1" type="body"/>
          </p:nvPr>
        </p:nvSpPr>
        <p:spPr>
          <a:xfrm>
            <a:off x="683825" y="1805723"/>
            <a:ext cx="5482800" cy="22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ntic"/>
              <a:buChar char="●"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70" name="Google Shape;13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5" y="1466250"/>
            <a:ext cx="6876528" cy="26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1" name="Google Shape;1371;p30"/>
          <p:cNvSpPr txBox="1"/>
          <p:nvPr/>
        </p:nvSpPr>
        <p:spPr>
          <a:xfrm>
            <a:off x="431575" y="4124250"/>
            <a:ext cx="36933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Possibilità di interazione con Big data e la Google Suite</a:t>
            </a:r>
            <a:endParaRPr sz="1000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se of Technology Thesis by Slidesgo ">
  <a:themeElements>
    <a:clrScheme name="Simple Light">
      <a:dk1>
        <a:srgbClr val="FFFFFF"/>
      </a:dk1>
      <a:lt1>
        <a:srgbClr val="133B96"/>
      </a:lt1>
      <a:dk2>
        <a:srgbClr val="595959"/>
      </a:dk2>
      <a:lt2>
        <a:srgbClr val="EEEEEE"/>
      </a:lt2>
      <a:accent1>
        <a:srgbClr val="407BFF"/>
      </a:accent1>
      <a:accent2>
        <a:srgbClr val="A4C1FF"/>
      </a:accent2>
      <a:accent3>
        <a:srgbClr val="0A1F4F"/>
      </a:accent3>
      <a:accent4>
        <a:srgbClr val="3D6FE0"/>
      </a:accent4>
      <a:accent5>
        <a:srgbClr val="407BFF"/>
      </a:accent5>
      <a:accent6>
        <a:srgbClr val="407B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